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9" r:id="rId1"/>
  </p:sldMasterIdLst>
  <p:sldIdLst>
    <p:sldId id="256" r:id="rId2"/>
    <p:sldId id="268" r:id="rId3"/>
    <p:sldId id="262" r:id="rId4"/>
    <p:sldId id="264" r:id="rId5"/>
    <p:sldId id="263" r:id="rId6"/>
    <p:sldId id="265" r:id="rId7"/>
    <p:sldId id="259" r:id="rId8"/>
    <p:sldId id="261" r:id="rId9"/>
    <p:sldId id="266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B6533D-FB6E-4C26-BB11-6558523C7FCA}" v="634" dt="2022-05-23T21:50:11.278"/>
    <p1510:client id="{0A722EC3-10BA-1929-E5F6-B4EE96ECDEC4}" v="149" dt="2022-05-24T22:13:06.723"/>
    <p1510:client id="{0A9FC6E1-B954-23CD-C100-7B7CB00BAC7A}" v="1899" dt="2022-05-23T23:05:37.661"/>
    <p1510:client id="{0BFADD3D-75BA-4B5D-BE4D-E6DF2B42C5B5}" v="365" dt="2022-05-24T14:44:38.955"/>
    <p1510:client id="{0E44AAD8-A05F-121B-E968-67709357EFAA}" v="61" dt="2022-05-23T22:35:38.393"/>
    <p1510:client id="{18857BA4-F694-8CBE-7B3F-7F6A5DC5CB01}" v="34" dt="2022-05-25T01:13:57.745"/>
    <p1510:client id="{364778C7-8252-1C25-CF8D-B232CE82D80D}" v="38" dt="2022-05-24T18:58:30.036"/>
    <p1510:client id="{574CE6E1-60CF-07F9-F9FE-31B6EA712EAC}" v="1295" dt="2022-05-23T18:23:51.270"/>
    <p1510:client id="{77A96E86-B4C5-80B8-9D7D-BAFB96FCADDA}" v="186" dt="2022-05-22T14:52:25.067"/>
    <p1510:client id="{84340CC1-A58A-86AE-A8DF-7B91D548DFD3}" v="855" dt="2022-05-23T21:47:18.760"/>
    <p1510:client id="{89C412BD-8548-3579-85D0-C0DA47B03923}" v="432" dt="2022-05-24T22:48:06.815"/>
    <p1510:client id="{8DF8D75C-9135-9550-97F8-7DFD75D27270}" v="23" dt="2022-05-24T23:26:27.135"/>
    <p1510:client id="{9C8B402B-730C-BB5C-B309-D3DC678B0CFD}" v="35" dt="2022-05-24T23:07:54.578"/>
    <p1510:client id="{A00E63F0-804B-ECDF-CDC6-C046A77540F7}" v="13" dt="2022-05-24T23:42:24.293"/>
    <p1510:client id="{A0E6D817-5029-C86B-69EC-4D8664DD6930}" v="6" dt="2022-05-24T14:45:55.081"/>
    <p1510:client id="{A69849DF-513E-E200-D9B0-F6A4B443FCF4}" v="47" dt="2022-05-22T14:42:33.765"/>
    <p1510:client id="{B620B2F8-19D0-1985-A7B4-7CF958F19BD8}" v="115" dt="2022-05-24T22:38:40.751"/>
    <p1510:client id="{BE835406-985E-4A9C-86DE-903C62F1F29C}" v="142" dt="2022-05-23T23:28:57.020"/>
    <p1510:client id="{CEE429AF-798E-B9D4-5943-952B9DFCCE6E}" v="52" dt="2022-05-24T23:17:24.206"/>
    <p1510:client id="{E7040CEE-B93D-F579-A389-AA25B16A1BFE}" v="130" dt="2022-05-24T22:32:51.469"/>
    <p1510:client id="{F1303A55-6C06-6B89-D772-E7B578E6F741}" v="1" dt="2022-05-24T23:58:21.291"/>
    <p1510:client id="{FF561394-45C7-9259-B584-4D833BFD3CE7}" v="22" dt="2022-05-24T19:07:51.5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ardo Antunes" userId="S::ricardofantunes@ua.pt::b9376887-573c-4380-9090-ca43bbdfcb7d" providerId="AD" clId="Web-{E7040CEE-B93D-F579-A389-AA25B16A1BFE}"/>
    <pc:docChg chg="modSld">
      <pc:chgData name="Ricardo Antunes" userId="S::ricardofantunes@ua.pt::b9376887-573c-4380-9090-ca43bbdfcb7d" providerId="AD" clId="Web-{E7040CEE-B93D-F579-A389-AA25B16A1BFE}" dt="2022-05-24T22:32:51.469" v="129" actId="20577"/>
      <pc:docMkLst>
        <pc:docMk/>
      </pc:docMkLst>
      <pc:sldChg chg="modSp">
        <pc:chgData name="Ricardo Antunes" userId="S::ricardofantunes@ua.pt::b9376887-573c-4380-9090-ca43bbdfcb7d" providerId="AD" clId="Web-{E7040CEE-B93D-F579-A389-AA25B16A1BFE}" dt="2022-05-24T22:32:51.469" v="129" actId="20577"/>
        <pc:sldMkLst>
          <pc:docMk/>
          <pc:sldMk cId="2497707962" sldId="268"/>
        </pc:sldMkLst>
        <pc:spChg chg="mod">
          <ac:chgData name="Ricardo Antunes" userId="S::ricardofantunes@ua.pt::b9376887-573c-4380-9090-ca43bbdfcb7d" providerId="AD" clId="Web-{E7040CEE-B93D-F579-A389-AA25B16A1BFE}" dt="2022-05-24T22:29:49.434" v="98" actId="1076"/>
          <ac:spMkLst>
            <pc:docMk/>
            <pc:sldMk cId="2497707962" sldId="268"/>
            <ac:spMk id="2" creationId="{8500308B-0D6C-3BD3-CE6E-77270DFCC74A}"/>
          </ac:spMkLst>
        </pc:spChg>
        <pc:spChg chg="mod">
          <ac:chgData name="Ricardo Antunes" userId="S::ricardofantunes@ua.pt::b9376887-573c-4380-9090-ca43bbdfcb7d" providerId="AD" clId="Web-{E7040CEE-B93D-F579-A389-AA25B16A1BFE}" dt="2022-05-24T22:32:51.469" v="129" actId="20577"/>
          <ac:spMkLst>
            <pc:docMk/>
            <pc:sldMk cId="2497707962" sldId="268"/>
            <ac:spMk id="3" creationId="{C41BF48E-6D45-7BFC-EB27-64F2404DF50B}"/>
          </ac:spMkLst>
        </pc:spChg>
      </pc:sldChg>
    </pc:docChg>
  </pc:docChgLst>
  <pc:docChgLst>
    <pc:chgData name="Guest User" userId="S::urn:spo:anon#85206f8e89d700f6c6fd521444e2c7e44c2153e5de84503b8f7387b4bfe48104::" providerId="AD" clId="Web-{8DF8D75C-9135-9550-97F8-7DFD75D27270}"/>
    <pc:docChg chg="modSld">
      <pc:chgData name="Guest User" userId="S::urn:spo:anon#85206f8e89d700f6c6fd521444e2c7e44c2153e5de84503b8f7387b4bfe48104::" providerId="AD" clId="Web-{8DF8D75C-9135-9550-97F8-7DFD75D27270}" dt="2022-05-24T23:26:27.135" v="22" actId="20577"/>
      <pc:docMkLst>
        <pc:docMk/>
      </pc:docMkLst>
      <pc:sldChg chg="modSp">
        <pc:chgData name="Guest User" userId="S::urn:spo:anon#85206f8e89d700f6c6fd521444e2c7e44c2153e5de84503b8f7387b4bfe48104::" providerId="AD" clId="Web-{8DF8D75C-9135-9550-97F8-7DFD75D27270}" dt="2022-05-24T23:24:43.253" v="9" actId="1076"/>
        <pc:sldMkLst>
          <pc:docMk/>
          <pc:sldMk cId="1530837681" sldId="261"/>
        </pc:sldMkLst>
        <pc:spChg chg="mod">
          <ac:chgData name="Guest User" userId="S::urn:spo:anon#85206f8e89d700f6c6fd521444e2c7e44c2153e5de84503b8f7387b4bfe48104::" providerId="AD" clId="Web-{8DF8D75C-9135-9550-97F8-7DFD75D27270}" dt="2022-05-24T23:24:43.253" v="9" actId="1076"/>
          <ac:spMkLst>
            <pc:docMk/>
            <pc:sldMk cId="1530837681" sldId="261"/>
            <ac:spMk id="3" creationId="{A387B60F-C2C5-AB50-2093-81ADF0D3F9AF}"/>
          </ac:spMkLst>
        </pc:spChg>
      </pc:sldChg>
      <pc:sldChg chg="modSp">
        <pc:chgData name="Guest User" userId="S::urn:spo:anon#85206f8e89d700f6c6fd521444e2c7e44c2153e5de84503b8f7387b4bfe48104::" providerId="AD" clId="Web-{8DF8D75C-9135-9550-97F8-7DFD75D27270}" dt="2022-05-24T23:26:27.135" v="22" actId="20577"/>
        <pc:sldMkLst>
          <pc:docMk/>
          <pc:sldMk cId="3735417620" sldId="264"/>
        </pc:sldMkLst>
        <pc:spChg chg="mod">
          <ac:chgData name="Guest User" userId="S::urn:spo:anon#85206f8e89d700f6c6fd521444e2c7e44c2153e5de84503b8f7387b4bfe48104::" providerId="AD" clId="Web-{8DF8D75C-9135-9550-97F8-7DFD75D27270}" dt="2022-05-24T23:26:27.135" v="22" actId="20577"/>
          <ac:spMkLst>
            <pc:docMk/>
            <pc:sldMk cId="3735417620" sldId="264"/>
            <ac:spMk id="30" creationId="{7E59028C-5B18-6FBD-888E-A6767AD8E886}"/>
          </ac:spMkLst>
        </pc:spChg>
      </pc:sldChg>
      <pc:sldChg chg="modSp">
        <pc:chgData name="Guest User" userId="S::urn:spo:anon#85206f8e89d700f6c6fd521444e2c7e44c2153e5de84503b8f7387b4bfe48104::" providerId="AD" clId="Web-{8DF8D75C-9135-9550-97F8-7DFD75D27270}" dt="2022-05-24T23:24:44.550" v="10" actId="1076"/>
        <pc:sldMkLst>
          <pc:docMk/>
          <pc:sldMk cId="3169801704" sldId="266"/>
        </pc:sldMkLst>
        <pc:spChg chg="mod">
          <ac:chgData name="Guest User" userId="S::urn:spo:anon#85206f8e89d700f6c6fd521444e2c7e44c2153e5de84503b8f7387b4bfe48104::" providerId="AD" clId="Web-{8DF8D75C-9135-9550-97F8-7DFD75D27270}" dt="2022-05-24T23:24:44.550" v="10" actId="1076"/>
          <ac:spMkLst>
            <pc:docMk/>
            <pc:sldMk cId="3169801704" sldId="266"/>
            <ac:spMk id="161" creationId="{EDD49791-157A-E312-908C-83C9FDE6B94D}"/>
          </ac:spMkLst>
        </pc:spChg>
      </pc:sldChg>
    </pc:docChg>
  </pc:docChgLst>
  <pc:docChgLst>
    <pc:chgData name="Rafael Amorim" userId="S::rafael.amorim@ua.pt::dc3018bb-db3f-4f38-9e8b-a9af8104196a" providerId="AD" clId="Web-{89C412BD-8548-3579-85D0-C0DA47B03923}"/>
    <pc:docChg chg="modSld addMainMaster delMainMaster">
      <pc:chgData name="Rafael Amorim" userId="S::rafael.amorim@ua.pt::dc3018bb-db3f-4f38-9e8b-a9af8104196a" providerId="AD" clId="Web-{89C412BD-8548-3579-85D0-C0DA47B03923}" dt="2022-05-24T22:48:06.815" v="412" actId="1076"/>
      <pc:docMkLst>
        <pc:docMk/>
      </pc:docMkLst>
      <pc:sldChg chg="addSp delSp modSp mod modClrScheme delDesignElem chgLayout">
        <pc:chgData name="Rafael Amorim" userId="S::rafael.amorim@ua.pt::dc3018bb-db3f-4f38-9e8b-a9af8104196a" providerId="AD" clId="Web-{89C412BD-8548-3579-85D0-C0DA47B03923}" dt="2022-05-24T22:27:47.238" v="124" actId="14100"/>
        <pc:sldMkLst>
          <pc:docMk/>
          <pc:sldMk cId="2320057743" sldId="256"/>
        </pc:sldMkLst>
        <pc:spChg chg="mod ord">
          <ac:chgData name="Rafael Amorim" userId="S::rafael.amorim@ua.pt::dc3018bb-db3f-4f38-9e8b-a9af8104196a" providerId="AD" clId="Web-{89C412BD-8548-3579-85D0-C0DA47B03923}" dt="2022-05-24T22:27:47.238" v="124" actId="14100"/>
          <ac:spMkLst>
            <pc:docMk/>
            <pc:sldMk cId="2320057743" sldId="256"/>
            <ac:spMk id="2" creationId="{8500308B-0D6C-3BD3-CE6E-77270DFCC74A}"/>
          </ac:spMkLst>
        </pc:spChg>
        <pc:spChg chg="mod ord">
          <ac:chgData name="Rafael Amorim" userId="S::rafael.amorim@ua.pt::dc3018bb-db3f-4f38-9e8b-a9af8104196a" providerId="AD" clId="Web-{89C412BD-8548-3579-85D0-C0DA47B03923}" dt="2022-05-24T22:27:18.815" v="119"/>
          <ac:spMkLst>
            <pc:docMk/>
            <pc:sldMk cId="2320057743" sldId="256"/>
            <ac:spMk id="3" creationId="{C41BF48E-6D45-7BFC-EB27-64F2404DF50B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2320057743" sldId="256"/>
            <ac:spMk id="7" creationId="{C1DD1A8A-57D5-4A81-AD04-532B043C5611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2320057743" sldId="256"/>
            <ac:spMk id="10" creationId="{007891EC-4501-44ED-A8C8-B11B6DB767AB}"/>
          </ac:spMkLst>
        </pc:spChg>
        <pc:spChg chg="add">
          <ac:chgData name="Rafael Amorim" userId="S::rafael.amorim@ua.pt::dc3018bb-db3f-4f38-9e8b-a9af8104196a" providerId="AD" clId="Web-{89C412BD-8548-3579-85D0-C0DA47B03923}" dt="2022-05-24T22:27:18.815" v="119"/>
          <ac:spMkLst>
            <pc:docMk/>
            <pc:sldMk cId="2320057743" sldId="256"/>
            <ac:spMk id="25" creationId="{9F4444CE-BC8D-4D61-B303-4C05614E62AB}"/>
          </ac:spMkLst>
        </pc:spChg>
        <pc:spChg chg="add">
          <ac:chgData name="Rafael Amorim" userId="S::rafael.amorim@ua.pt::dc3018bb-db3f-4f38-9e8b-a9af8104196a" providerId="AD" clId="Web-{89C412BD-8548-3579-85D0-C0DA47B03923}" dt="2022-05-24T22:27:18.815" v="119"/>
          <ac:spMkLst>
            <pc:docMk/>
            <pc:sldMk cId="2320057743" sldId="256"/>
            <ac:spMk id="32" creationId="{62423CA5-E2E1-4789-B759-9906C1C94063}"/>
          </ac:spMkLst>
        </pc:spChg>
        <pc:spChg chg="add">
          <ac:chgData name="Rafael Amorim" userId="S::rafael.amorim@ua.pt::dc3018bb-db3f-4f38-9e8b-a9af8104196a" providerId="AD" clId="Web-{89C412BD-8548-3579-85D0-C0DA47B03923}" dt="2022-05-24T22:27:18.815" v="119"/>
          <ac:spMkLst>
            <pc:docMk/>
            <pc:sldMk cId="2320057743" sldId="256"/>
            <ac:spMk id="34" creationId="{73772B81-181F-48B7-8826-4D9686D15DF5}"/>
          </ac:spMkLst>
        </pc:spChg>
        <pc:spChg chg="add">
          <ac:chgData name="Rafael Amorim" userId="S::rafael.amorim@ua.pt::dc3018bb-db3f-4f38-9e8b-a9af8104196a" providerId="AD" clId="Web-{89C412BD-8548-3579-85D0-C0DA47B03923}" dt="2022-05-24T22:27:18.815" v="119"/>
          <ac:spMkLst>
            <pc:docMk/>
            <pc:sldMk cId="2320057743" sldId="256"/>
            <ac:spMk id="45" creationId="{B2205F6E-03C6-4E92-877C-E2482F6599AA}"/>
          </ac:spMkLst>
        </pc:spChg>
        <pc:grpChg chg="add">
          <ac:chgData name="Rafael Amorim" userId="S::rafael.amorim@ua.pt::dc3018bb-db3f-4f38-9e8b-a9af8104196a" providerId="AD" clId="Web-{89C412BD-8548-3579-85D0-C0DA47B03923}" dt="2022-05-24T22:27:18.815" v="119"/>
          <ac:grpSpMkLst>
            <pc:docMk/>
            <pc:sldMk cId="2320057743" sldId="256"/>
            <ac:grpSpMk id="12" creationId="{1F2B4773-3207-44CC-B7AC-892B70498211}"/>
          </ac:grpSpMkLst>
        </pc:grpChg>
        <pc:picChg chg="mod ord">
          <ac:chgData name="Rafael Amorim" userId="S::rafael.amorim@ua.pt::dc3018bb-db3f-4f38-9e8b-a9af8104196a" providerId="AD" clId="Web-{89C412BD-8548-3579-85D0-C0DA47B03923}" dt="2022-05-24T22:27:18.815" v="119"/>
          <ac:picMkLst>
            <pc:docMk/>
            <pc:sldMk cId="2320057743" sldId="256"/>
            <ac:picMk id="8" creationId="{95474D44-61F8-7388-E1A8-7E0D3EF30D04}"/>
          </ac:picMkLst>
        </pc:picChg>
      </pc:sldChg>
      <pc:sldChg chg="addSp delSp modSp mod modClrScheme chgLayout">
        <pc:chgData name="Rafael Amorim" userId="S::rafael.amorim@ua.pt::dc3018bb-db3f-4f38-9e8b-a9af8104196a" providerId="AD" clId="Web-{89C412BD-8548-3579-85D0-C0DA47B03923}" dt="2022-05-24T22:35:39.968" v="253" actId="14100"/>
        <pc:sldMkLst>
          <pc:docMk/>
          <pc:sldMk cId="3234421747" sldId="259"/>
        </pc:sldMkLst>
        <pc:spChg chg="mod">
          <ac:chgData name="Rafael Amorim" userId="S::rafael.amorim@ua.pt::dc3018bb-db3f-4f38-9e8b-a9af8104196a" providerId="AD" clId="Web-{89C412BD-8548-3579-85D0-C0DA47B03923}" dt="2022-05-24T22:34:45.045" v="250" actId="1076"/>
          <ac:spMkLst>
            <pc:docMk/>
            <pc:sldMk cId="3234421747" sldId="259"/>
            <ac:spMk id="2" creationId="{A4C3BB9F-D03A-B738-84BA-5909C85E9B8D}"/>
          </ac:spMkLst>
        </pc:spChg>
        <pc:spChg chg="mod">
          <ac:chgData name="Rafael Amorim" userId="S::rafael.amorim@ua.pt::dc3018bb-db3f-4f38-9e8b-a9af8104196a" providerId="AD" clId="Web-{89C412BD-8548-3579-85D0-C0DA47B03923}" dt="2022-05-24T22:34:52.139" v="251" actId="14100"/>
          <ac:spMkLst>
            <pc:docMk/>
            <pc:sldMk cId="3234421747" sldId="259"/>
            <ac:spMk id="3" creationId="{F29CDBFF-2B1B-3259-DFC9-8FA01646A7A0}"/>
          </ac:spMkLst>
        </pc:spChg>
        <pc:spChg chg="add mod">
          <ac:chgData name="Rafael Amorim" userId="S::rafael.amorim@ua.pt::dc3018bb-db3f-4f38-9e8b-a9af8104196a" providerId="AD" clId="Web-{89C412BD-8548-3579-85D0-C0DA47B03923}" dt="2022-05-24T22:28:47.645" v="136" actId="1076"/>
          <ac:spMkLst>
            <pc:docMk/>
            <pc:sldMk cId="3234421747" sldId="259"/>
            <ac:spMk id="4" creationId="{9DB50B4C-D3D6-854D-9883-9AAE379C895A}"/>
          </ac:spMkLst>
        </pc:spChg>
        <pc:spChg chg="add del mod">
          <ac:chgData name="Rafael Amorim" userId="S::rafael.amorim@ua.pt::dc3018bb-db3f-4f38-9e8b-a9af8104196a" providerId="AD" clId="Web-{89C412BD-8548-3579-85D0-C0DA47B03923}" dt="2022-05-24T22:33:37.043" v="229"/>
          <ac:spMkLst>
            <pc:docMk/>
            <pc:sldMk cId="3234421747" sldId="259"/>
            <ac:spMk id="5" creationId="{E150862C-D203-88A6-080D-E989D4C97B3D}"/>
          </ac:spMkLst>
        </pc:spChg>
        <pc:spChg chg="add del mod">
          <ac:chgData name="Rafael Amorim" userId="S::rafael.amorim@ua.pt::dc3018bb-db3f-4f38-9e8b-a9af8104196a" providerId="AD" clId="Web-{89C412BD-8548-3579-85D0-C0DA47B03923}" dt="2022-05-24T22:29:52.241" v="153"/>
          <ac:spMkLst>
            <pc:docMk/>
            <pc:sldMk cId="3234421747" sldId="259"/>
            <ac:spMk id="6" creationId="{EF58BB82-7C0F-1247-39DE-BDD8EC8296C5}"/>
          </ac:spMkLst>
        </pc:spChg>
        <pc:spChg chg="del mod ord">
          <ac:chgData name="Rafael Amorim" userId="S::rafael.amorim@ua.pt::dc3018bb-db3f-4f38-9e8b-a9af8104196a" providerId="AD" clId="Web-{89C412BD-8548-3579-85D0-C0DA47B03923}" dt="2022-05-24T22:32:01.369" v="202"/>
          <ac:spMkLst>
            <pc:docMk/>
            <pc:sldMk cId="3234421747" sldId="259"/>
            <ac:spMk id="8" creationId="{DEF1AA26-F847-ECD4-4420-4DBE5A390DA2}"/>
          </ac:spMkLst>
        </pc:spChg>
        <pc:spChg chg="mod">
          <ac:chgData name="Rafael Amorim" userId="S::rafael.amorim@ua.pt::dc3018bb-db3f-4f38-9e8b-a9af8104196a" providerId="AD" clId="Web-{89C412BD-8548-3579-85D0-C0DA47B03923}" dt="2022-05-24T22:33:15.105" v="221" actId="1076"/>
          <ac:spMkLst>
            <pc:docMk/>
            <pc:sldMk cId="3234421747" sldId="259"/>
            <ac:spMk id="9" creationId="{0A295D1E-98E7-8C39-C9A5-5E3E36DCC4E3}"/>
          </ac:spMkLst>
        </pc:spChg>
        <pc:spChg chg="mod">
          <ac:chgData name="Rafael Amorim" userId="S::rafael.amorim@ua.pt::dc3018bb-db3f-4f38-9e8b-a9af8104196a" providerId="AD" clId="Web-{89C412BD-8548-3579-85D0-C0DA47B03923}" dt="2022-05-24T22:33:20.058" v="224" actId="1076"/>
          <ac:spMkLst>
            <pc:docMk/>
            <pc:sldMk cId="3234421747" sldId="259"/>
            <ac:spMk id="10" creationId="{1D22FCE3-A844-9F72-F4F2-1BC944B2E129}"/>
          </ac:spMkLst>
        </pc:spChg>
        <pc:spChg chg="add mod">
          <ac:chgData name="Rafael Amorim" userId="S::rafael.amorim@ua.pt::dc3018bb-db3f-4f38-9e8b-a9af8104196a" providerId="AD" clId="Web-{89C412BD-8548-3579-85D0-C0DA47B03923}" dt="2022-05-24T22:32:56.073" v="213" actId="1076"/>
          <ac:spMkLst>
            <pc:docMk/>
            <pc:sldMk cId="3234421747" sldId="259"/>
            <ac:spMk id="11" creationId="{6F0CDE0C-A4FA-2EB4-F74C-A85E1ABF0511}"/>
          </ac:spMkLst>
        </pc:spChg>
        <pc:spChg chg="add mod">
          <ac:chgData name="Rafael Amorim" userId="S::rafael.amorim@ua.pt::dc3018bb-db3f-4f38-9e8b-a9af8104196a" providerId="AD" clId="Web-{89C412BD-8548-3579-85D0-C0DA47B03923}" dt="2022-05-24T22:33:15.121" v="223" actId="1076"/>
          <ac:spMkLst>
            <pc:docMk/>
            <pc:sldMk cId="3234421747" sldId="259"/>
            <ac:spMk id="12" creationId="{EB894E92-2F85-6B43-CAA2-E8CA69EE0118}"/>
          </ac:spMkLst>
        </pc:spChg>
        <pc:spChg chg="add del mod">
          <ac:chgData name="Rafael Amorim" userId="S::rafael.amorim@ua.pt::dc3018bb-db3f-4f38-9e8b-a9af8104196a" providerId="AD" clId="Web-{89C412BD-8548-3579-85D0-C0DA47B03923}" dt="2022-05-24T22:32:08.166" v="203"/>
          <ac:spMkLst>
            <pc:docMk/>
            <pc:sldMk cId="3234421747" sldId="259"/>
            <ac:spMk id="14" creationId="{9BA386EB-2F2A-3FDC-9564-9BDD1AB3E829}"/>
          </ac:spMkLst>
        </pc:spChg>
        <pc:spChg chg="del">
          <ac:chgData name="Rafael Amorim" userId="S::rafael.amorim@ua.pt::dc3018bb-db3f-4f38-9e8b-a9af8104196a" providerId="AD" clId="Web-{89C412BD-8548-3579-85D0-C0DA47B03923}" dt="2022-05-24T22:31:47.540" v="199"/>
          <ac:spMkLst>
            <pc:docMk/>
            <pc:sldMk cId="3234421747" sldId="259"/>
            <ac:spMk id="17" creationId="{1601C805-8F5F-98B5-03E9-B1AD39FD9C96}"/>
          </ac:spMkLst>
        </pc:spChg>
        <pc:spChg chg="add mod">
          <ac:chgData name="Rafael Amorim" userId="S::rafael.amorim@ua.pt::dc3018bb-db3f-4f38-9e8b-a9af8104196a" providerId="AD" clId="Web-{89C412BD-8548-3579-85D0-C0DA47B03923}" dt="2022-05-24T22:34:35.373" v="248" actId="1076"/>
          <ac:spMkLst>
            <pc:docMk/>
            <pc:sldMk cId="3234421747" sldId="259"/>
            <ac:spMk id="24" creationId="{5288DE8C-131B-472B-4921-114C2FAAAABC}"/>
          </ac:spMkLst>
        </pc:spChg>
        <pc:spChg chg="del">
          <ac:chgData name="Rafael Amorim" userId="S::rafael.amorim@ua.pt::dc3018bb-db3f-4f38-9e8b-a9af8104196a" providerId="AD" clId="Web-{89C412BD-8548-3579-85D0-C0DA47B03923}" dt="2022-05-24T22:28:55.302" v="138"/>
          <ac:spMkLst>
            <pc:docMk/>
            <pc:sldMk cId="3234421747" sldId="259"/>
            <ac:spMk id="51" creationId="{2C7B92A6-025E-4EC9-6097-2F14055346DA}"/>
          </ac:spMkLst>
        </pc:spChg>
        <pc:spChg chg="del">
          <ac:chgData name="Rafael Amorim" userId="S::rafael.amorim@ua.pt::dc3018bb-db3f-4f38-9e8b-a9af8104196a" providerId="AD" clId="Web-{89C412BD-8548-3579-85D0-C0DA47B03923}" dt="2022-05-24T22:30:43.898" v="175"/>
          <ac:spMkLst>
            <pc:docMk/>
            <pc:sldMk cId="3234421747" sldId="259"/>
            <ac:spMk id="62" creationId="{8634EEAE-F5DF-D156-33B5-50039E2ADFA1}"/>
          </ac:spMkLst>
        </pc:spChg>
        <pc:spChg chg="del mod">
          <ac:chgData name="Rafael Amorim" userId="S::rafael.amorim@ua.pt::dc3018bb-db3f-4f38-9e8b-a9af8104196a" providerId="AD" clId="Web-{89C412BD-8548-3579-85D0-C0DA47B03923}" dt="2022-05-24T22:27:53.785" v="126"/>
          <ac:spMkLst>
            <pc:docMk/>
            <pc:sldMk cId="3234421747" sldId="259"/>
            <ac:spMk id="63" creationId="{04DCE754-C75A-7563-4EEE-7A5123F66E06}"/>
          </ac:spMkLst>
        </pc:spChg>
        <pc:spChg chg="del mod">
          <ac:chgData name="Rafael Amorim" userId="S::rafael.amorim@ua.pt::dc3018bb-db3f-4f38-9e8b-a9af8104196a" providerId="AD" clId="Web-{89C412BD-8548-3579-85D0-C0DA47B03923}" dt="2022-05-24T22:29:04.989" v="140"/>
          <ac:spMkLst>
            <pc:docMk/>
            <pc:sldMk cId="3234421747" sldId="259"/>
            <ac:spMk id="64" creationId="{E449005C-DF27-CBCC-17AF-50F108F39326}"/>
          </ac:spMkLst>
        </pc:spChg>
        <pc:spChg chg="mod">
          <ac:chgData name="Rafael Amorim" userId="S::rafael.amorim@ua.pt::dc3018bb-db3f-4f38-9e8b-a9af8104196a" providerId="AD" clId="Web-{89C412BD-8548-3579-85D0-C0DA47B03923}" dt="2022-05-24T22:32:56.058" v="211" actId="1076"/>
          <ac:spMkLst>
            <pc:docMk/>
            <pc:sldMk cId="3234421747" sldId="259"/>
            <ac:spMk id="65" creationId="{2940FCBA-2F01-C587-F86C-1646A306D4C3}"/>
          </ac:spMkLst>
        </pc:spChg>
        <pc:spChg chg="mod">
          <ac:chgData name="Rafael Amorim" userId="S::rafael.amorim@ua.pt::dc3018bb-db3f-4f38-9e8b-a9af8104196a" providerId="AD" clId="Web-{89C412BD-8548-3579-85D0-C0DA47B03923}" dt="2022-05-24T22:35:39.968" v="253" actId="14100"/>
          <ac:spMkLst>
            <pc:docMk/>
            <pc:sldMk cId="3234421747" sldId="259"/>
            <ac:spMk id="66" creationId="{D4A2E52E-928D-C412-2553-88F7069AABC1}"/>
          </ac:spMkLst>
        </pc:spChg>
        <pc:picChg chg="mod">
          <ac:chgData name="Rafael Amorim" userId="S::rafael.amorim@ua.pt::dc3018bb-db3f-4f38-9e8b-a9af8104196a" providerId="AD" clId="Web-{89C412BD-8548-3579-85D0-C0DA47B03923}" dt="2022-05-24T22:33:15.090" v="220" actId="1076"/>
          <ac:picMkLst>
            <pc:docMk/>
            <pc:sldMk cId="3234421747" sldId="259"/>
            <ac:picMk id="7" creationId="{B4478139-E861-EF6E-6C5C-DC745F021F07}"/>
          </ac:picMkLst>
        </pc:picChg>
        <pc:picChg chg="mod modCrop">
          <ac:chgData name="Rafael Amorim" userId="S::rafael.amorim@ua.pt::dc3018bb-db3f-4f38-9e8b-a9af8104196a" providerId="AD" clId="Web-{89C412BD-8548-3579-85D0-C0DA47B03923}" dt="2022-05-24T22:34:56.045" v="252" actId="14100"/>
          <ac:picMkLst>
            <pc:docMk/>
            <pc:sldMk cId="3234421747" sldId="259"/>
            <ac:picMk id="1028" creationId="{105CCD78-5E3B-628F-8573-4BCC635FD67C}"/>
          </ac:picMkLst>
        </pc:picChg>
        <pc:picChg chg="mod">
          <ac:chgData name="Rafael Amorim" userId="S::rafael.amorim@ua.pt::dc3018bb-db3f-4f38-9e8b-a9af8104196a" providerId="AD" clId="Web-{89C412BD-8548-3579-85D0-C0DA47B03923}" dt="2022-05-24T22:32:56.042" v="210" actId="1076"/>
          <ac:picMkLst>
            <pc:docMk/>
            <pc:sldMk cId="3234421747" sldId="259"/>
            <ac:picMk id="2050" creationId="{56CDDE06-F7B8-F03C-2353-EC7E79987815}"/>
          </ac:picMkLst>
        </pc:picChg>
      </pc:sldChg>
      <pc:sldChg chg="addSp delSp modSp mod setBg modClrScheme chgLayout">
        <pc:chgData name="Rafael Amorim" userId="S::rafael.amorim@ua.pt::dc3018bb-db3f-4f38-9e8b-a9af8104196a" providerId="AD" clId="Web-{89C412BD-8548-3579-85D0-C0DA47B03923}" dt="2022-05-24T22:41:28.305" v="343" actId="14100"/>
        <pc:sldMkLst>
          <pc:docMk/>
          <pc:sldMk cId="1530837681" sldId="261"/>
        </pc:sldMkLst>
        <pc:spChg chg="del mod">
          <ac:chgData name="Rafael Amorim" userId="S::rafael.amorim@ua.pt::dc3018bb-db3f-4f38-9e8b-a9af8104196a" providerId="AD" clId="Web-{89C412BD-8548-3579-85D0-C0DA47B03923}" dt="2022-05-24T22:36:53.017" v="269"/>
          <ac:spMkLst>
            <pc:docMk/>
            <pc:sldMk cId="1530837681" sldId="261"/>
            <ac:spMk id="2" creationId="{E1AB5A95-FC4C-EAA8-48E2-89BE22F908A1}"/>
          </ac:spMkLst>
        </pc:spChg>
        <pc:spChg chg="add mod">
          <ac:chgData name="Rafael Amorim" userId="S::rafael.amorim@ua.pt::dc3018bb-db3f-4f38-9e8b-a9af8104196a" providerId="AD" clId="Web-{89C412BD-8548-3579-85D0-C0DA47B03923}" dt="2022-05-24T22:41:08.070" v="341"/>
          <ac:spMkLst>
            <pc:docMk/>
            <pc:sldMk cId="1530837681" sldId="261"/>
            <ac:spMk id="3" creationId="{A387B60F-C2C5-AB50-2093-81ADF0D3F9AF}"/>
          </ac:spMkLst>
        </pc:spChg>
        <pc:spChg chg="add del mod">
          <ac:chgData name="Rafael Amorim" userId="S::rafael.amorim@ua.pt::dc3018bb-db3f-4f38-9e8b-a9af8104196a" providerId="AD" clId="Web-{89C412BD-8548-3579-85D0-C0DA47B03923}" dt="2022-05-24T22:38:45.035" v="289"/>
          <ac:spMkLst>
            <pc:docMk/>
            <pc:sldMk cId="1530837681" sldId="261"/>
            <ac:spMk id="4" creationId="{C25F0CAE-F2C7-845B-E8DA-D464CDF5C601}"/>
          </ac:spMkLst>
        </pc:spChg>
        <pc:spChg chg="add del mod">
          <ac:chgData name="Rafael Amorim" userId="S::rafael.amorim@ua.pt::dc3018bb-db3f-4f38-9e8b-a9af8104196a" providerId="AD" clId="Web-{89C412BD-8548-3579-85D0-C0DA47B03923}" dt="2022-05-24T22:38:40.363" v="288"/>
          <ac:spMkLst>
            <pc:docMk/>
            <pc:sldMk cId="1530837681" sldId="261"/>
            <ac:spMk id="6" creationId="{5EC627DA-593B-8A73-E04D-8D9EFAC9078A}"/>
          </ac:spMkLst>
        </pc:spChg>
        <pc:spChg chg="del mod ord">
          <ac:chgData name="Rafael Amorim" userId="S::rafael.amorim@ua.pt::dc3018bb-db3f-4f38-9e8b-a9af8104196a" providerId="AD" clId="Web-{89C412BD-8548-3579-85D0-C0DA47B03923}" dt="2022-05-24T22:38:15.160" v="287"/>
          <ac:spMkLst>
            <pc:docMk/>
            <pc:sldMk cId="1530837681" sldId="261"/>
            <ac:spMk id="8" creationId="{DEF1AA26-F847-ECD4-4420-4DBE5A390DA2}"/>
          </ac:spMkLst>
        </pc:spChg>
        <pc:spChg chg="del">
          <ac:chgData name="Rafael Amorim" userId="S::rafael.amorim@ua.pt::dc3018bb-db3f-4f38-9e8b-a9af8104196a" providerId="AD" clId="Web-{89C412BD-8548-3579-85D0-C0DA47B03923}" dt="2022-05-24T22:37:02.767" v="270"/>
          <ac:spMkLst>
            <pc:docMk/>
            <pc:sldMk cId="1530837681" sldId="261"/>
            <ac:spMk id="9" creationId="{722C5948-9DB4-33EA-5163-37DAED3B4684}"/>
          </ac:spMkLst>
        </pc:spChg>
        <pc:spChg chg="add del">
          <ac:chgData name="Rafael Amorim" userId="S::rafael.amorim@ua.pt::dc3018bb-db3f-4f38-9e8b-a9af8104196a" providerId="AD" clId="Web-{89C412BD-8548-3579-85D0-C0DA47B03923}" dt="2022-05-24T22:40:27.538" v="332"/>
          <ac:spMkLst>
            <pc:docMk/>
            <pc:sldMk cId="1530837681" sldId="261"/>
            <ac:spMk id="37" creationId="{9F4444CE-BC8D-4D61-B303-4C05614E62AB}"/>
          </ac:spMkLst>
        </pc:spChg>
        <pc:spChg chg="add del">
          <ac:chgData name="Rafael Amorim" userId="S::rafael.amorim@ua.pt::dc3018bb-db3f-4f38-9e8b-a9af8104196a" providerId="AD" clId="Web-{89C412BD-8548-3579-85D0-C0DA47B03923}" dt="2022-05-24T22:40:27.538" v="332"/>
          <ac:spMkLst>
            <pc:docMk/>
            <pc:sldMk cId="1530837681" sldId="261"/>
            <ac:spMk id="39" creationId="{73772B81-181F-48B7-8826-4D9686D15DF5}"/>
          </ac:spMkLst>
        </pc:spChg>
        <pc:spChg chg="add del">
          <ac:chgData name="Rafael Amorim" userId="S::rafael.amorim@ua.pt::dc3018bb-db3f-4f38-9e8b-a9af8104196a" providerId="AD" clId="Web-{89C412BD-8548-3579-85D0-C0DA47B03923}" dt="2022-05-24T22:41:08.008" v="340"/>
          <ac:spMkLst>
            <pc:docMk/>
            <pc:sldMk cId="1530837681" sldId="261"/>
            <ac:spMk id="40" creationId="{9F4444CE-BC8D-4D61-B303-4C05614E62AB}"/>
          </ac:spMkLst>
        </pc:spChg>
        <pc:spChg chg="add del">
          <ac:chgData name="Rafael Amorim" userId="S::rafael.amorim@ua.pt::dc3018bb-db3f-4f38-9e8b-a9af8104196a" providerId="AD" clId="Web-{89C412BD-8548-3579-85D0-C0DA47B03923}" dt="2022-05-24T22:40:27.538" v="332"/>
          <ac:spMkLst>
            <pc:docMk/>
            <pc:sldMk cId="1530837681" sldId="261"/>
            <ac:spMk id="41" creationId="{B2205F6E-03C6-4E92-877C-E2482F6599AA}"/>
          </ac:spMkLst>
        </pc:spChg>
        <pc:spChg chg="add del">
          <ac:chgData name="Rafael Amorim" userId="S::rafael.amorim@ua.pt::dc3018bb-db3f-4f38-9e8b-a9af8104196a" providerId="AD" clId="Web-{89C412BD-8548-3579-85D0-C0DA47B03923}" dt="2022-05-24T22:41:08.008" v="340"/>
          <ac:spMkLst>
            <pc:docMk/>
            <pc:sldMk cId="1530837681" sldId="261"/>
            <ac:spMk id="42" creationId="{73772B81-181F-48B7-8826-4D9686D15DF5}"/>
          </ac:spMkLst>
        </pc:spChg>
        <pc:spChg chg="add del">
          <ac:chgData name="Rafael Amorim" userId="S::rafael.amorim@ua.pt::dc3018bb-db3f-4f38-9e8b-a9af8104196a" providerId="AD" clId="Web-{89C412BD-8548-3579-85D0-C0DA47B03923}" dt="2022-05-24T22:41:08.008" v="340"/>
          <ac:spMkLst>
            <pc:docMk/>
            <pc:sldMk cId="1530837681" sldId="261"/>
            <ac:spMk id="44" creationId="{B2205F6E-03C6-4E92-877C-E2482F6599AA}"/>
          </ac:spMkLst>
        </pc:spChg>
        <pc:spChg chg="add">
          <ac:chgData name="Rafael Amorim" userId="S::rafael.amorim@ua.pt::dc3018bb-db3f-4f38-9e8b-a9af8104196a" providerId="AD" clId="Web-{89C412BD-8548-3579-85D0-C0DA47B03923}" dt="2022-05-24T22:41:08.070" v="341"/>
          <ac:spMkLst>
            <pc:docMk/>
            <pc:sldMk cId="1530837681" sldId="261"/>
            <ac:spMk id="47" creationId="{9F4444CE-BC8D-4D61-B303-4C05614E62AB}"/>
          </ac:spMkLst>
        </pc:spChg>
        <pc:spChg chg="add">
          <ac:chgData name="Rafael Amorim" userId="S::rafael.amorim@ua.pt::dc3018bb-db3f-4f38-9e8b-a9af8104196a" providerId="AD" clId="Web-{89C412BD-8548-3579-85D0-C0DA47B03923}" dt="2022-05-24T22:41:08.070" v="341"/>
          <ac:spMkLst>
            <pc:docMk/>
            <pc:sldMk cId="1530837681" sldId="261"/>
            <ac:spMk id="48" creationId="{73772B81-181F-48B7-8826-4D9686D15DF5}"/>
          </ac:spMkLst>
        </pc:spChg>
        <pc:spChg chg="add">
          <ac:chgData name="Rafael Amorim" userId="S::rafael.amorim@ua.pt::dc3018bb-db3f-4f38-9e8b-a9af8104196a" providerId="AD" clId="Web-{89C412BD-8548-3579-85D0-C0DA47B03923}" dt="2022-05-24T22:41:08.070" v="341"/>
          <ac:spMkLst>
            <pc:docMk/>
            <pc:sldMk cId="1530837681" sldId="261"/>
            <ac:spMk id="49" creationId="{B2205F6E-03C6-4E92-877C-E2482F6599AA}"/>
          </ac:spMkLst>
        </pc:spChg>
        <pc:spChg chg="del">
          <ac:chgData name="Rafael Amorim" userId="S::rafael.amorim@ua.pt::dc3018bb-db3f-4f38-9e8b-a9af8104196a" providerId="AD" clId="Web-{89C412BD-8548-3579-85D0-C0DA47B03923}" dt="2022-05-24T22:38:13.035" v="286"/>
          <ac:spMkLst>
            <pc:docMk/>
            <pc:sldMk cId="1530837681" sldId="261"/>
            <ac:spMk id="51" creationId="{2C7B92A6-025E-4EC9-6097-2F14055346DA}"/>
          </ac:spMkLst>
        </pc:spChg>
        <pc:spChg chg="del mod">
          <ac:chgData name="Rafael Amorim" userId="S::rafael.amorim@ua.pt::dc3018bb-db3f-4f38-9e8b-a9af8104196a" providerId="AD" clId="Web-{89C412BD-8548-3579-85D0-C0DA47B03923}" dt="2022-05-24T22:36:08.422" v="255"/>
          <ac:spMkLst>
            <pc:docMk/>
            <pc:sldMk cId="1530837681" sldId="261"/>
            <ac:spMk id="63" creationId="{04DCE754-C75A-7563-4EEE-7A5123F66E06}"/>
          </ac:spMkLst>
        </pc:spChg>
        <pc:grpChg chg="add del">
          <ac:chgData name="Rafael Amorim" userId="S::rafael.amorim@ua.pt::dc3018bb-db3f-4f38-9e8b-a9af8104196a" providerId="AD" clId="Web-{89C412BD-8548-3579-85D0-C0DA47B03923}" dt="2022-05-24T22:41:08.070" v="341"/>
          <ac:grpSpMkLst>
            <pc:docMk/>
            <pc:sldMk cId="1530837681" sldId="261"/>
            <ac:grpSpMk id="10" creationId="{D920209C-E85B-4D6F-A56F-724F5ADA811C}"/>
          </ac:grpSpMkLst>
        </pc:grpChg>
        <pc:grpChg chg="add del">
          <ac:chgData name="Rafael Amorim" userId="S::rafael.amorim@ua.pt::dc3018bb-db3f-4f38-9e8b-a9af8104196a" providerId="AD" clId="Web-{89C412BD-8548-3579-85D0-C0DA47B03923}" dt="2022-05-24T22:41:06.742" v="338"/>
          <ac:grpSpMkLst>
            <pc:docMk/>
            <pc:sldMk cId="1530837681" sldId="261"/>
            <ac:grpSpMk id="22" creationId="{D920209C-E85B-4D6F-A56F-724F5ADA811C}"/>
          </ac:grpSpMkLst>
        </pc:grpChg>
        <pc:grpChg chg="add del">
          <ac:chgData name="Rafael Amorim" userId="S::rafael.amorim@ua.pt::dc3018bb-db3f-4f38-9e8b-a9af8104196a" providerId="AD" clId="Web-{89C412BD-8548-3579-85D0-C0DA47B03923}" dt="2022-05-24T22:40:27.538" v="332"/>
          <ac:grpSpMkLst>
            <pc:docMk/>
            <pc:sldMk cId="1530837681" sldId="261"/>
            <ac:grpSpMk id="25" creationId="{D920209C-E85B-4D6F-A56F-724F5ADA811C}"/>
          </ac:grpSpMkLst>
        </pc:grpChg>
        <pc:grpChg chg="add del">
          <ac:chgData name="Rafael Amorim" userId="S::rafael.amorim@ua.pt::dc3018bb-db3f-4f38-9e8b-a9af8104196a" providerId="AD" clId="Web-{89C412BD-8548-3579-85D0-C0DA47B03923}" dt="2022-05-24T22:41:08.008" v="340"/>
          <ac:grpSpMkLst>
            <pc:docMk/>
            <pc:sldMk cId="1530837681" sldId="261"/>
            <ac:grpSpMk id="38" creationId="{D920209C-E85B-4D6F-A56F-724F5ADA811C}"/>
          </ac:grpSpMkLst>
        </pc:grpChg>
        <pc:grpChg chg="add del">
          <ac:chgData name="Rafael Amorim" userId="S::rafael.amorim@ua.pt::dc3018bb-db3f-4f38-9e8b-a9af8104196a" providerId="AD" clId="Web-{89C412BD-8548-3579-85D0-C0DA47B03923}" dt="2022-05-24T22:40:38.804" v="334"/>
          <ac:grpSpMkLst>
            <pc:docMk/>
            <pc:sldMk cId="1530837681" sldId="261"/>
            <ac:grpSpMk id="43" creationId="{D920209C-E85B-4D6F-A56F-724F5ADA811C}"/>
          </ac:grpSpMkLst>
        </pc:grpChg>
        <pc:grpChg chg="add">
          <ac:chgData name="Rafael Amorim" userId="S::rafael.amorim@ua.pt::dc3018bb-db3f-4f38-9e8b-a9af8104196a" providerId="AD" clId="Web-{89C412BD-8548-3579-85D0-C0DA47B03923}" dt="2022-05-24T22:41:08.070" v="341"/>
          <ac:grpSpMkLst>
            <pc:docMk/>
            <pc:sldMk cId="1530837681" sldId="261"/>
            <ac:grpSpMk id="46" creationId="{D920209C-E85B-4D6F-A56F-724F5ADA811C}"/>
          </ac:grpSpMkLst>
        </pc:grpChg>
        <pc:graphicFrameChg chg="add mod modGraphic">
          <ac:chgData name="Rafael Amorim" userId="S::rafael.amorim@ua.pt::dc3018bb-db3f-4f38-9e8b-a9af8104196a" providerId="AD" clId="Web-{89C412BD-8548-3579-85D0-C0DA47B03923}" dt="2022-05-24T22:41:28.305" v="343" actId="14100"/>
          <ac:graphicFrameMkLst>
            <pc:docMk/>
            <pc:sldMk cId="1530837681" sldId="261"/>
            <ac:graphicFrameMk id="7" creationId="{4ECB39B9-B71B-DD20-1054-56AF32E095F1}"/>
          </ac:graphicFrameMkLst>
        </pc:graphicFrameChg>
      </pc:sldChg>
      <pc:sldChg chg="addSp delSp modSp mod setBg modClrScheme chgLayout">
        <pc:chgData name="Rafael Amorim" userId="S::rafael.amorim@ua.pt::dc3018bb-db3f-4f38-9e8b-a9af8104196a" providerId="AD" clId="Web-{89C412BD-8548-3579-85D0-C0DA47B03923}" dt="2022-05-24T22:21:55.791" v="58"/>
        <pc:sldMkLst>
          <pc:docMk/>
          <pc:sldMk cId="2408669428" sldId="262"/>
        </pc:sldMkLst>
        <pc:spChg chg="del mod">
          <ac:chgData name="Rafael Amorim" userId="S::rafael.amorim@ua.pt::dc3018bb-db3f-4f38-9e8b-a9af8104196a" providerId="AD" clId="Web-{89C412BD-8548-3579-85D0-C0DA47B03923}" dt="2022-05-24T22:21:55.791" v="58"/>
          <ac:spMkLst>
            <pc:docMk/>
            <pc:sldMk cId="2408669428" sldId="262"/>
            <ac:spMk id="2" creationId="{7E59028C-5B18-6FBD-888E-A6767AD8E886}"/>
          </ac:spMkLst>
        </pc:spChg>
        <pc:spChg chg="add mod">
          <ac:chgData name="Rafael Amorim" userId="S::rafael.amorim@ua.pt::dc3018bb-db3f-4f38-9e8b-a9af8104196a" providerId="AD" clId="Web-{89C412BD-8548-3579-85D0-C0DA47B03923}" dt="2022-05-24T22:21:55.791" v="58"/>
          <ac:spMkLst>
            <pc:docMk/>
            <pc:sldMk cId="2408669428" sldId="262"/>
            <ac:spMk id="3" creationId="{66382EBA-2108-D4D6-F6B0-49F13A0B8694}"/>
          </ac:spMkLst>
        </pc:spChg>
        <pc:spChg chg="add del mod">
          <ac:chgData name="Rafael Amorim" userId="S::rafael.amorim@ua.pt::dc3018bb-db3f-4f38-9e8b-a9af8104196a" providerId="AD" clId="Web-{89C412BD-8548-3579-85D0-C0DA47B03923}" dt="2022-05-24T22:21:55.791" v="58"/>
          <ac:spMkLst>
            <pc:docMk/>
            <pc:sldMk cId="2408669428" sldId="262"/>
            <ac:spMk id="5" creationId="{52D4E0B0-74BB-0505-0EE6-81E8EE500C5F}"/>
          </ac:spMkLst>
        </pc:spChg>
        <pc:spChg chg="del mod ord">
          <ac:chgData name="Rafael Amorim" userId="S::rafael.amorim@ua.pt::dc3018bb-db3f-4f38-9e8b-a9af8104196a" providerId="AD" clId="Web-{89C412BD-8548-3579-85D0-C0DA47B03923}" dt="2022-05-24T22:21:52.291" v="57"/>
          <ac:spMkLst>
            <pc:docMk/>
            <pc:sldMk cId="2408669428" sldId="262"/>
            <ac:spMk id="8" creationId="{DEF1AA26-F847-ECD4-4420-4DBE5A390DA2}"/>
          </ac:spMkLst>
        </pc:spChg>
        <pc:spChg chg="ord">
          <ac:chgData name="Rafael Amorim" userId="S::rafael.amorim@ua.pt::dc3018bb-db3f-4f38-9e8b-a9af8104196a" providerId="AD" clId="Web-{89C412BD-8548-3579-85D0-C0DA47B03923}" dt="2022-05-24T22:21:55.791" v="58"/>
          <ac:spMkLst>
            <pc:docMk/>
            <pc:sldMk cId="2408669428" sldId="262"/>
            <ac:spMk id="51" creationId="{2C7B92A6-025E-4EC9-6097-2F14055346DA}"/>
          </ac:spMkLst>
        </pc:spChg>
        <pc:spChg chg="del mod">
          <ac:chgData name="Rafael Amorim" userId="S::rafael.amorim@ua.pt::dc3018bb-db3f-4f38-9e8b-a9af8104196a" providerId="AD" clId="Web-{89C412BD-8548-3579-85D0-C0DA47B03923}" dt="2022-05-24T22:17:39.425" v="10"/>
          <ac:spMkLst>
            <pc:docMk/>
            <pc:sldMk cId="2408669428" sldId="262"/>
            <ac:spMk id="63" creationId="{04DCE754-C75A-7563-4EEE-7A5123F66E06}"/>
          </ac:spMkLst>
        </pc:spChg>
        <pc:spChg chg="add">
          <ac:chgData name="Rafael Amorim" userId="S::rafael.amorim@ua.pt::dc3018bb-db3f-4f38-9e8b-a9af8104196a" providerId="AD" clId="Web-{89C412BD-8548-3579-85D0-C0DA47B03923}" dt="2022-05-24T22:21:55.791" v="58"/>
          <ac:spMkLst>
            <pc:docMk/>
            <pc:sldMk cId="2408669428" sldId="262"/>
            <ac:spMk id="69" creationId="{9F4444CE-BC8D-4D61-B303-4C05614E62AB}"/>
          </ac:spMkLst>
        </pc:spChg>
        <pc:spChg chg="add">
          <ac:chgData name="Rafael Amorim" userId="S::rafael.amorim@ua.pt::dc3018bb-db3f-4f38-9e8b-a9af8104196a" providerId="AD" clId="Web-{89C412BD-8548-3579-85D0-C0DA47B03923}" dt="2022-05-24T22:21:55.791" v="58"/>
          <ac:spMkLst>
            <pc:docMk/>
            <pc:sldMk cId="2408669428" sldId="262"/>
            <ac:spMk id="71" creationId="{73772B81-181F-48B7-8826-4D9686D15DF5}"/>
          </ac:spMkLst>
        </pc:spChg>
        <pc:spChg chg="add">
          <ac:chgData name="Rafael Amorim" userId="S::rafael.amorim@ua.pt::dc3018bb-db3f-4f38-9e8b-a9af8104196a" providerId="AD" clId="Web-{89C412BD-8548-3579-85D0-C0DA47B03923}" dt="2022-05-24T22:21:55.791" v="58"/>
          <ac:spMkLst>
            <pc:docMk/>
            <pc:sldMk cId="2408669428" sldId="262"/>
            <ac:spMk id="73" creationId="{B2205F6E-03C6-4E92-877C-E2482F6599AA}"/>
          </ac:spMkLst>
        </pc:spChg>
        <pc:grpChg chg="add">
          <ac:chgData name="Rafael Amorim" userId="S::rafael.amorim@ua.pt::dc3018bb-db3f-4f38-9e8b-a9af8104196a" providerId="AD" clId="Web-{89C412BD-8548-3579-85D0-C0DA47B03923}" dt="2022-05-24T22:21:55.791" v="58"/>
          <ac:grpSpMkLst>
            <pc:docMk/>
            <pc:sldMk cId="2408669428" sldId="262"/>
            <ac:grpSpMk id="57" creationId="{D920209C-E85B-4D6F-A56F-724F5ADA811C}"/>
          </ac:grpSpMkLst>
        </pc:grpChg>
        <pc:graphicFrameChg chg="add">
          <ac:chgData name="Rafael Amorim" userId="S::rafael.amorim@ua.pt::dc3018bb-db3f-4f38-9e8b-a9af8104196a" providerId="AD" clId="Web-{89C412BD-8548-3579-85D0-C0DA47B03923}" dt="2022-05-24T22:21:55.791" v="58"/>
          <ac:graphicFrameMkLst>
            <pc:docMk/>
            <pc:sldMk cId="2408669428" sldId="262"/>
            <ac:graphicFrameMk id="53" creationId="{08A231DB-4B12-5B8C-04A7-8AE4C9B5A027}"/>
          </ac:graphicFrameMkLst>
        </pc:graphicFrameChg>
      </pc:sldChg>
      <pc:sldChg chg="addSp delSp modSp mod setBg modClrScheme chgLayout">
        <pc:chgData name="Rafael Amorim" userId="S::rafael.amorim@ua.pt::dc3018bb-db3f-4f38-9e8b-a9af8104196a" providerId="AD" clId="Web-{89C412BD-8548-3579-85D0-C0DA47B03923}" dt="2022-05-24T22:21:39.900" v="55"/>
        <pc:sldMkLst>
          <pc:docMk/>
          <pc:sldMk cId="2377940640" sldId="263"/>
        </pc:sldMkLst>
        <pc:spChg chg="del mod">
          <ac:chgData name="Rafael Amorim" userId="S::rafael.amorim@ua.pt::dc3018bb-db3f-4f38-9e8b-a9af8104196a" providerId="AD" clId="Web-{89C412BD-8548-3579-85D0-C0DA47B03923}" dt="2022-05-24T22:21:39.900" v="55"/>
          <ac:spMkLst>
            <pc:docMk/>
            <pc:sldMk cId="2377940640" sldId="263"/>
            <ac:spMk id="2" creationId="{7E59028C-5B18-6FBD-888E-A6767AD8E886}"/>
          </ac:spMkLst>
        </pc:spChg>
        <pc:spChg chg="add mod">
          <ac:chgData name="Rafael Amorim" userId="S::rafael.amorim@ua.pt::dc3018bb-db3f-4f38-9e8b-a9af8104196a" providerId="AD" clId="Web-{89C412BD-8548-3579-85D0-C0DA47B03923}" dt="2022-05-24T22:21:39.900" v="55"/>
          <ac:spMkLst>
            <pc:docMk/>
            <pc:sldMk cId="2377940640" sldId="263"/>
            <ac:spMk id="3" creationId="{5013F7CF-AD66-5F7F-1C8A-427970C9AE2D}"/>
          </ac:spMkLst>
        </pc:spChg>
        <pc:spChg chg="del mod ord">
          <ac:chgData name="Rafael Amorim" userId="S::rafael.amorim@ua.pt::dc3018bb-db3f-4f38-9e8b-a9af8104196a" providerId="AD" clId="Web-{89C412BD-8548-3579-85D0-C0DA47B03923}" dt="2022-05-24T22:21:30.337" v="54"/>
          <ac:spMkLst>
            <pc:docMk/>
            <pc:sldMk cId="2377940640" sldId="263"/>
            <ac:spMk id="8" creationId="{DEF1AA26-F847-ECD4-4420-4DBE5A390DA2}"/>
          </ac:spMkLst>
        </pc:spChg>
        <pc:spChg chg="add">
          <ac:chgData name="Rafael Amorim" userId="S::rafael.amorim@ua.pt::dc3018bb-db3f-4f38-9e8b-a9af8104196a" providerId="AD" clId="Web-{89C412BD-8548-3579-85D0-C0DA47B03923}" dt="2022-05-24T22:21:39.900" v="55"/>
          <ac:spMkLst>
            <pc:docMk/>
            <pc:sldMk cId="2377940640" sldId="263"/>
            <ac:spMk id="21" creationId="{9F4444CE-BC8D-4D61-B303-4C05614E62AB}"/>
          </ac:spMkLst>
        </pc:spChg>
        <pc:spChg chg="add">
          <ac:chgData name="Rafael Amorim" userId="S::rafael.amorim@ua.pt::dc3018bb-db3f-4f38-9e8b-a9af8104196a" providerId="AD" clId="Web-{89C412BD-8548-3579-85D0-C0DA47B03923}" dt="2022-05-24T22:21:39.900" v="55"/>
          <ac:spMkLst>
            <pc:docMk/>
            <pc:sldMk cId="2377940640" sldId="263"/>
            <ac:spMk id="23" creationId="{73772B81-181F-48B7-8826-4D9686D15DF5}"/>
          </ac:spMkLst>
        </pc:spChg>
        <pc:spChg chg="add">
          <ac:chgData name="Rafael Amorim" userId="S::rafael.amorim@ua.pt::dc3018bb-db3f-4f38-9e8b-a9af8104196a" providerId="AD" clId="Web-{89C412BD-8548-3579-85D0-C0DA47B03923}" dt="2022-05-24T22:21:39.900" v="55"/>
          <ac:spMkLst>
            <pc:docMk/>
            <pc:sldMk cId="2377940640" sldId="263"/>
            <ac:spMk id="25" creationId="{B2205F6E-03C6-4E92-877C-E2482F6599AA}"/>
          </ac:spMkLst>
        </pc:spChg>
        <pc:spChg chg="del">
          <ac:chgData name="Rafael Amorim" userId="S::rafael.amorim@ua.pt::dc3018bb-db3f-4f38-9e8b-a9af8104196a" providerId="AD" clId="Web-{89C412BD-8548-3579-85D0-C0DA47B03923}" dt="2022-05-24T22:21:19.431" v="52"/>
          <ac:spMkLst>
            <pc:docMk/>
            <pc:sldMk cId="2377940640" sldId="263"/>
            <ac:spMk id="51" creationId="{2C7B92A6-025E-4EC9-6097-2F14055346DA}"/>
          </ac:spMkLst>
        </pc:spChg>
        <pc:spChg chg="del mod">
          <ac:chgData name="Rafael Amorim" userId="S::rafael.amorim@ua.pt::dc3018bb-db3f-4f38-9e8b-a9af8104196a" providerId="AD" clId="Web-{89C412BD-8548-3579-85D0-C0DA47B03923}" dt="2022-05-24T22:20:04.070" v="38"/>
          <ac:spMkLst>
            <pc:docMk/>
            <pc:sldMk cId="2377940640" sldId="263"/>
            <ac:spMk id="63" creationId="{04DCE754-C75A-7563-4EEE-7A5123F66E06}"/>
          </ac:spMkLst>
        </pc:spChg>
        <pc:grpChg chg="add">
          <ac:chgData name="Rafael Amorim" userId="S::rafael.amorim@ua.pt::dc3018bb-db3f-4f38-9e8b-a9af8104196a" providerId="AD" clId="Web-{89C412BD-8548-3579-85D0-C0DA47B03923}" dt="2022-05-24T22:21:39.900" v="55"/>
          <ac:grpSpMkLst>
            <pc:docMk/>
            <pc:sldMk cId="2377940640" sldId="263"/>
            <ac:grpSpMk id="9" creationId="{D920209C-E85B-4D6F-A56F-724F5ADA811C}"/>
          </ac:grpSpMkLst>
        </pc:grpChg>
        <pc:graphicFrameChg chg="add">
          <ac:chgData name="Rafael Amorim" userId="S::rafael.amorim@ua.pt::dc3018bb-db3f-4f38-9e8b-a9af8104196a" providerId="AD" clId="Web-{89C412BD-8548-3579-85D0-C0DA47B03923}" dt="2022-05-24T22:21:39.900" v="55"/>
          <ac:graphicFrameMkLst>
            <pc:docMk/>
            <pc:sldMk cId="2377940640" sldId="263"/>
            <ac:graphicFrameMk id="5" creationId="{3D9AE97D-9F85-E39F-5F4D-094C91CDCF18}"/>
          </ac:graphicFrameMkLst>
        </pc:graphicFrameChg>
      </pc:sldChg>
      <pc:sldChg chg="addSp delSp modSp mod setBg modClrScheme chgLayout">
        <pc:chgData name="Rafael Amorim" userId="S::rafael.amorim@ua.pt::dc3018bb-db3f-4f38-9e8b-a9af8104196a" providerId="AD" clId="Web-{89C412BD-8548-3579-85D0-C0DA47B03923}" dt="2022-05-24T22:25:29.859" v="102" actId="1076"/>
        <pc:sldMkLst>
          <pc:docMk/>
          <pc:sldMk cId="3735417620" sldId="264"/>
        </pc:sldMkLst>
        <pc:spChg chg="add del mod">
          <ac:chgData name="Rafael Amorim" userId="S::rafael.amorim@ua.pt::dc3018bb-db3f-4f38-9e8b-a9af8104196a" providerId="AD" clId="Web-{89C412BD-8548-3579-85D0-C0DA47B03923}" dt="2022-05-24T22:24:09.326" v="84"/>
          <ac:spMkLst>
            <pc:docMk/>
            <pc:sldMk cId="3735417620" sldId="264"/>
            <ac:spMk id="2" creationId="{7E59028C-5B18-6FBD-888E-A6767AD8E886}"/>
          </ac:spMkLst>
        </pc:spChg>
        <pc:spChg chg="add del mod">
          <ac:chgData name="Rafael Amorim" userId="S::rafael.amorim@ua.pt::dc3018bb-db3f-4f38-9e8b-a9af8104196a" providerId="AD" clId="Web-{89C412BD-8548-3579-85D0-C0DA47B03923}" dt="2022-05-24T22:22:24.136" v="62"/>
          <ac:spMkLst>
            <pc:docMk/>
            <pc:sldMk cId="3735417620" sldId="264"/>
            <ac:spMk id="4" creationId="{9BA0617F-B8B5-F5EE-5433-12DC03465494}"/>
          </ac:spMkLst>
        </pc:spChg>
        <pc:spChg chg="add mod">
          <ac:chgData name="Rafael Amorim" userId="S::rafael.amorim@ua.pt::dc3018bb-db3f-4f38-9e8b-a9af8104196a" providerId="AD" clId="Web-{89C412BD-8548-3579-85D0-C0DA47B03923}" dt="2022-05-24T22:24:09.326" v="84"/>
          <ac:spMkLst>
            <pc:docMk/>
            <pc:sldMk cId="3735417620" sldId="264"/>
            <ac:spMk id="5" creationId="{3A01ABA5-3A5C-9663-9FEF-817DA4C25EA8}"/>
          </ac:spMkLst>
        </pc:spChg>
        <pc:spChg chg="del mod ord">
          <ac:chgData name="Rafael Amorim" userId="S::rafael.amorim@ua.pt::dc3018bb-db3f-4f38-9e8b-a9af8104196a" providerId="AD" clId="Web-{89C412BD-8548-3579-85D0-C0DA47B03923}" dt="2022-05-24T22:22:16.604" v="59"/>
          <ac:spMkLst>
            <pc:docMk/>
            <pc:sldMk cId="3735417620" sldId="264"/>
            <ac:spMk id="8" creationId="{DEF1AA26-F847-ECD4-4420-4DBE5A390DA2}"/>
          </ac:spMkLst>
        </pc:spChg>
        <pc:spChg chg="add">
          <ac:chgData name="Rafael Amorim" userId="S::rafael.amorim@ua.pt::dc3018bb-db3f-4f38-9e8b-a9af8104196a" providerId="AD" clId="Web-{89C412BD-8548-3579-85D0-C0DA47B03923}" dt="2022-05-24T22:24:09.326" v="84"/>
          <ac:spMkLst>
            <pc:docMk/>
            <pc:sldMk cId="3735417620" sldId="264"/>
            <ac:spMk id="22" creationId="{E80B86A7-A1EC-475B-9166-88902B033A38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4:09.326" v="83"/>
          <ac:spMkLst>
            <pc:docMk/>
            <pc:sldMk cId="3735417620" sldId="264"/>
            <ac:spMk id="23" creationId="{9F4444CE-BC8D-4D61-B303-4C05614E62AB}"/>
          </ac:spMkLst>
        </pc:spChg>
        <pc:spChg chg="add">
          <ac:chgData name="Rafael Amorim" userId="S::rafael.amorim@ua.pt::dc3018bb-db3f-4f38-9e8b-a9af8104196a" providerId="AD" clId="Web-{89C412BD-8548-3579-85D0-C0DA47B03923}" dt="2022-05-24T22:24:09.326" v="84"/>
          <ac:spMkLst>
            <pc:docMk/>
            <pc:sldMk cId="3735417620" sldId="264"/>
            <ac:spMk id="24" creationId="{C2C29CB1-9F74-4879-A6AF-AEA67B6F1F4D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4:09.326" v="83"/>
          <ac:spMkLst>
            <pc:docMk/>
            <pc:sldMk cId="3735417620" sldId="264"/>
            <ac:spMk id="25" creationId="{73772B81-181F-48B7-8826-4D9686D15DF5}"/>
          </ac:spMkLst>
        </pc:spChg>
        <pc:spChg chg="add">
          <ac:chgData name="Rafael Amorim" userId="S::rafael.amorim@ua.pt::dc3018bb-db3f-4f38-9e8b-a9af8104196a" providerId="AD" clId="Web-{89C412BD-8548-3579-85D0-C0DA47B03923}" dt="2022-05-24T22:24:09.326" v="84"/>
          <ac:spMkLst>
            <pc:docMk/>
            <pc:sldMk cId="3735417620" sldId="264"/>
            <ac:spMk id="26" creationId="{7E2C7115-5336-410C-AD71-0F0952A2E5A7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4:09.326" v="83"/>
          <ac:spMkLst>
            <pc:docMk/>
            <pc:sldMk cId="3735417620" sldId="264"/>
            <ac:spMk id="27" creationId="{B2205F6E-03C6-4E92-877C-E2482F6599AA}"/>
          </ac:spMkLst>
        </pc:spChg>
        <pc:spChg chg="add mod">
          <ac:chgData name="Rafael Amorim" userId="S::rafael.amorim@ua.pt::dc3018bb-db3f-4f38-9e8b-a9af8104196a" providerId="AD" clId="Web-{89C412BD-8548-3579-85D0-C0DA47B03923}" dt="2022-05-24T22:25:29.859" v="102" actId="1076"/>
          <ac:spMkLst>
            <pc:docMk/>
            <pc:sldMk cId="3735417620" sldId="264"/>
            <ac:spMk id="30" creationId="{7E59028C-5B18-6FBD-888E-A6767AD8E886}"/>
          </ac:spMkLst>
        </pc:spChg>
        <pc:spChg chg="del">
          <ac:chgData name="Rafael Amorim" userId="S::rafael.amorim@ua.pt::dc3018bb-db3f-4f38-9e8b-a9af8104196a" providerId="AD" clId="Web-{89C412BD-8548-3579-85D0-C0DA47B03923}" dt="2022-05-24T22:23:42.434" v="81"/>
          <ac:spMkLst>
            <pc:docMk/>
            <pc:sldMk cId="3735417620" sldId="264"/>
            <ac:spMk id="51" creationId="{2C7B92A6-025E-4EC9-6097-2F14055346DA}"/>
          </ac:spMkLst>
        </pc:spChg>
        <pc:spChg chg="del mod">
          <ac:chgData name="Rafael Amorim" userId="S::rafael.amorim@ua.pt::dc3018bb-db3f-4f38-9e8b-a9af8104196a" providerId="AD" clId="Web-{89C412BD-8548-3579-85D0-C0DA47B03923}" dt="2022-05-24T22:22:20.714" v="61"/>
          <ac:spMkLst>
            <pc:docMk/>
            <pc:sldMk cId="3735417620" sldId="264"/>
            <ac:spMk id="63" creationId="{04DCE754-C75A-7563-4EEE-7A5123F66E06}"/>
          </ac:spMkLst>
        </pc:spChg>
        <pc:grpChg chg="add">
          <ac:chgData name="Rafael Amorim" userId="S::rafael.amorim@ua.pt::dc3018bb-db3f-4f38-9e8b-a9af8104196a" providerId="AD" clId="Web-{89C412BD-8548-3579-85D0-C0DA47B03923}" dt="2022-05-24T22:24:09.326" v="84"/>
          <ac:grpSpMkLst>
            <pc:docMk/>
            <pc:sldMk cId="3735417620" sldId="264"/>
            <ac:grpSpMk id="10" creationId="{09EA7EA7-74F5-4EE2-8E3D-1A10308259D7}"/>
          </ac:grpSpMkLst>
        </pc:grpChg>
        <pc:grpChg chg="add del">
          <ac:chgData name="Rafael Amorim" userId="S::rafael.amorim@ua.pt::dc3018bb-db3f-4f38-9e8b-a9af8104196a" providerId="AD" clId="Web-{89C412BD-8548-3579-85D0-C0DA47B03923}" dt="2022-05-24T22:24:09.326" v="83"/>
          <ac:grpSpMkLst>
            <pc:docMk/>
            <pc:sldMk cId="3735417620" sldId="264"/>
            <ac:grpSpMk id="11" creationId="{D920209C-E85B-4D6F-A56F-724F5ADA811C}"/>
          </ac:grpSpMkLst>
        </pc:grpChg>
        <pc:graphicFrameChg chg="add del">
          <ac:chgData name="Rafael Amorim" userId="S::rafael.amorim@ua.pt::dc3018bb-db3f-4f38-9e8b-a9af8104196a" providerId="AD" clId="Web-{89C412BD-8548-3579-85D0-C0DA47B03923}" dt="2022-05-24T22:24:09.326" v="83"/>
          <ac:graphicFrameMkLst>
            <pc:docMk/>
            <pc:sldMk cId="3735417620" sldId="264"/>
            <ac:graphicFrameMk id="7" creationId="{B4DE6076-5133-8C75-96E2-3A1F32962711}"/>
          </ac:graphicFrameMkLst>
        </pc:graphicFrameChg>
      </pc:sldChg>
      <pc:sldChg chg="addSp delSp modSp mod setBg modClrScheme chgLayout">
        <pc:chgData name="Rafael Amorim" userId="S::rafael.amorim@ua.pt::dc3018bb-db3f-4f38-9e8b-a9af8104196a" providerId="AD" clId="Web-{89C412BD-8548-3579-85D0-C0DA47B03923}" dt="2022-05-24T22:26:48.783" v="118" actId="14100"/>
        <pc:sldMkLst>
          <pc:docMk/>
          <pc:sldMk cId="1726592193" sldId="265"/>
        </pc:sldMkLst>
        <pc:spChg chg="add del mod">
          <ac:chgData name="Rafael Amorim" userId="S::rafael.amorim@ua.pt::dc3018bb-db3f-4f38-9e8b-a9af8104196a" providerId="AD" clId="Web-{89C412BD-8548-3579-85D0-C0DA47B03923}" dt="2022-05-24T22:26:48.783" v="118" actId="14100"/>
          <ac:spMkLst>
            <pc:docMk/>
            <pc:sldMk cId="1726592193" sldId="265"/>
            <ac:spMk id="2" creationId="{7E59028C-5B18-6FBD-888E-A6767AD8E886}"/>
          </ac:spMkLst>
        </pc:spChg>
        <pc:spChg chg="add mod">
          <ac:chgData name="Rafael Amorim" userId="S::rafael.amorim@ua.pt::dc3018bb-db3f-4f38-9e8b-a9af8104196a" providerId="AD" clId="Web-{89C412BD-8548-3579-85D0-C0DA47B03923}" dt="2022-05-24T22:26:38.501" v="116"/>
          <ac:spMkLst>
            <pc:docMk/>
            <pc:sldMk cId="1726592193" sldId="265"/>
            <ac:spMk id="3" creationId="{78912C71-AAAC-3364-5F22-4A9187941C08}"/>
          </ac:spMkLst>
        </pc:spChg>
        <pc:spChg chg="add del mod">
          <ac:chgData name="Rafael Amorim" userId="S::rafael.amorim@ua.pt::dc3018bb-db3f-4f38-9e8b-a9af8104196a" providerId="AD" clId="Web-{89C412BD-8548-3579-85D0-C0DA47B03923}" dt="2022-05-24T22:26:42.470" v="117"/>
          <ac:spMkLst>
            <pc:docMk/>
            <pc:sldMk cId="1726592193" sldId="265"/>
            <ac:spMk id="5" creationId="{AB536F16-6A08-ED4D-4F87-CD1D067C0031}"/>
          </ac:spMkLst>
        </pc:spChg>
        <pc:spChg chg="del mod ord">
          <ac:chgData name="Rafael Amorim" userId="S::rafael.amorim@ua.pt::dc3018bb-db3f-4f38-9e8b-a9af8104196a" providerId="AD" clId="Web-{89C412BD-8548-3579-85D0-C0DA47B03923}" dt="2022-05-24T22:25:47.656" v="106"/>
          <ac:spMkLst>
            <pc:docMk/>
            <pc:sldMk cId="1726592193" sldId="265"/>
            <ac:spMk id="8" creationId="{DEF1AA26-F847-ECD4-4420-4DBE5A390DA2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5:59.563" v="108"/>
          <ac:spMkLst>
            <pc:docMk/>
            <pc:sldMk cId="1726592193" sldId="265"/>
            <ac:spMk id="22" creationId="{E80B86A7-A1EC-475B-9166-88902B033A38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6:38.501" v="116"/>
          <ac:spMkLst>
            <pc:docMk/>
            <pc:sldMk cId="1726592193" sldId="265"/>
            <ac:spMk id="23" creationId="{655AE6B0-AC9E-4167-806F-E9DB135FC46B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5:59.563" v="108"/>
          <ac:spMkLst>
            <pc:docMk/>
            <pc:sldMk cId="1726592193" sldId="265"/>
            <ac:spMk id="24" creationId="{C2C29CB1-9F74-4879-A6AF-AEA67B6F1F4D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5:59.563" v="108"/>
          <ac:spMkLst>
            <pc:docMk/>
            <pc:sldMk cId="1726592193" sldId="265"/>
            <ac:spMk id="26" creationId="{7E2C7115-5336-410C-AD71-0F0952A2E5A7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6:07.157" v="110"/>
          <ac:spMkLst>
            <pc:docMk/>
            <pc:sldMk cId="1726592193" sldId="265"/>
            <ac:spMk id="31" creationId="{8DF4D7F6-81B5-452A-9CE6-76D81F91D41B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6:07.157" v="110"/>
          <ac:spMkLst>
            <pc:docMk/>
            <pc:sldMk cId="1726592193" sldId="265"/>
            <ac:spMk id="32" creationId="{27B538D5-95DB-47ED-9CB4-34AE5BF78E6B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6:07.157" v="110"/>
          <ac:spMkLst>
            <pc:docMk/>
            <pc:sldMk cId="1726592193" sldId="265"/>
            <ac:spMk id="33" creationId="{4600514D-20FB-4559-97DC-D1DC39E6C3DE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6:07.157" v="110"/>
          <ac:spMkLst>
            <pc:docMk/>
            <pc:sldMk cId="1726592193" sldId="265"/>
            <ac:spMk id="34" creationId="{266F638A-E405-4AC0-B984-72E5813B0DD1}"/>
          </ac:spMkLst>
        </pc:spChg>
        <pc:spChg chg="add del">
          <ac:chgData name="Rafael Amorim" userId="S::rafael.amorim@ua.pt::dc3018bb-db3f-4f38-9e8b-a9af8104196a" providerId="AD" clId="Web-{89C412BD-8548-3579-85D0-C0DA47B03923}" dt="2022-05-24T22:26:38.501" v="116"/>
          <ac:spMkLst>
            <pc:docMk/>
            <pc:sldMk cId="1726592193" sldId="265"/>
            <ac:spMk id="36" creationId="{87BD1F4E-A66D-4C06-86DA-8D56CA7A3B41}"/>
          </ac:spMkLst>
        </pc:spChg>
        <pc:spChg chg="del">
          <ac:chgData name="Rafael Amorim" userId="S::rafael.amorim@ua.pt::dc3018bb-db3f-4f38-9e8b-a9af8104196a" providerId="AD" clId="Web-{89C412BD-8548-3579-85D0-C0DA47B03923}" dt="2022-05-24T22:24:26.592" v="87"/>
          <ac:spMkLst>
            <pc:docMk/>
            <pc:sldMk cId="1726592193" sldId="265"/>
            <ac:spMk id="51" creationId="{2C7B92A6-025E-4EC9-6097-2F14055346DA}"/>
          </ac:spMkLst>
        </pc:spChg>
        <pc:spChg chg="del mod">
          <ac:chgData name="Rafael Amorim" userId="S::rafael.amorim@ua.pt::dc3018bb-db3f-4f38-9e8b-a9af8104196a" providerId="AD" clId="Web-{89C412BD-8548-3579-85D0-C0DA47B03923}" dt="2022-05-24T22:24:24.186" v="86"/>
          <ac:spMkLst>
            <pc:docMk/>
            <pc:sldMk cId="1726592193" sldId="265"/>
            <ac:spMk id="63" creationId="{04DCE754-C75A-7563-4EEE-7A5123F66E06}"/>
          </ac:spMkLst>
        </pc:spChg>
        <pc:grpChg chg="add del">
          <ac:chgData name="Rafael Amorim" userId="S::rafael.amorim@ua.pt::dc3018bb-db3f-4f38-9e8b-a9af8104196a" providerId="AD" clId="Web-{89C412BD-8548-3579-85D0-C0DA47B03923}" dt="2022-05-24T22:25:59.563" v="108"/>
          <ac:grpSpMkLst>
            <pc:docMk/>
            <pc:sldMk cId="1726592193" sldId="265"/>
            <ac:grpSpMk id="10" creationId="{09EA7EA7-74F5-4EE2-8E3D-1A10308259D7}"/>
          </ac:grpSpMkLst>
        </pc:grpChg>
        <pc:grpChg chg="add del">
          <ac:chgData name="Rafael Amorim" userId="S::rafael.amorim@ua.pt::dc3018bb-db3f-4f38-9e8b-a9af8104196a" providerId="AD" clId="Web-{89C412BD-8548-3579-85D0-C0DA47B03923}" dt="2022-05-24T22:26:38.501" v="116"/>
          <ac:grpSpMkLst>
            <pc:docMk/>
            <pc:sldMk cId="1726592193" sldId="265"/>
            <ac:grpSpMk id="11" creationId="{D920209C-E85B-4D6F-A56F-724F5ADA811C}"/>
          </ac:grpSpMkLst>
        </pc:grpChg>
        <pc:grpChg chg="add del">
          <ac:chgData name="Rafael Amorim" userId="S::rafael.amorim@ua.pt::dc3018bb-db3f-4f38-9e8b-a9af8104196a" providerId="AD" clId="Web-{89C412BD-8548-3579-85D0-C0DA47B03923}" dt="2022-05-24T22:26:38.501" v="116"/>
          <ac:grpSpMkLst>
            <pc:docMk/>
            <pc:sldMk cId="1726592193" sldId="265"/>
            <ac:grpSpMk id="25" creationId="{3523416A-383B-4FDC-B4C9-D8EDDFE9C043}"/>
          </ac:grpSpMkLst>
        </pc:grpChg>
        <pc:grpChg chg="add del">
          <ac:chgData name="Rafael Amorim" userId="S::rafael.amorim@ua.pt::dc3018bb-db3f-4f38-9e8b-a9af8104196a" providerId="AD" clId="Web-{89C412BD-8548-3579-85D0-C0DA47B03923}" dt="2022-05-24T22:26:07.157" v="110"/>
          <ac:grpSpMkLst>
            <pc:docMk/>
            <pc:sldMk cId="1726592193" sldId="265"/>
            <ac:grpSpMk id="29" creationId="{09EA7EA7-74F5-4EE2-8E3D-1A10308259D7}"/>
          </ac:grpSpMkLst>
        </pc:grpChg>
        <pc:graphicFrameChg chg="add del mod">
          <ac:chgData name="Rafael Amorim" userId="S::rafael.amorim@ua.pt::dc3018bb-db3f-4f38-9e8b-a9af8104196a" providerId="AD" clId="Web-{89C412BD-8548-3579-85D0-C0DA47B03923}" dt="2022-05-24T22:26:38.501" v="116"/>
          <ac:graphicFrameMkLst>
            <pc:docMk/>
            <pc:sldMk cId="1726592193" sldId="265"/>
            <ac:graphicFrameMk id="7" creationId="{B6244E6B-6ADF-2C6A-FDA5-2F211F2C4DE1}"/>
          </ac:graphicFrameMkLst>
        </pc:graphicFrameChg>
        <pc:cxnChg chg="add del">
          <ac:chgData name="Rafael Amorim" userId="S::rafael.amorim@ua.pt::dc3018bb-db3f-4f38-9e8b-a9af8104196a" providerId="AD" clId="Web-{89C412BD-8548-3579-85D0-C0DA47B03923}" dt="2022-05-24T22:26:07.157" v="110"/>
          <ac:cxnSpMkLst>
            <pc:docMk/>
            <pc:sldMk cId="1726592193" sldId="265"/>
            <ac:cxnSpMk id="28" creationId="{7D1CBE93-B17D-4509-843C-82287C38032A}"/>
          </ac:cxnSpMkLst>
        </pc:cxnChg>
        <pc:cxnChg chg="add del">
          <ac:chgData name="Rafael Amorim" userId="S::rafael.amorim@ua.pt::dc3018bb-db3f-4f38-9e8b-a9af8104196a" providerId="AD" clId="Web-{89C412BD-8548-3579-85D0-C0DA47B03923}" dt="2022-05-24T22:26:07.157" v="110"/>
          <ac:cxnSpMkLst>
            <pc:docMk/>
            <pc:sldMk cId="1726592193" sldId="265"/>
            <ac:cxnSpMk id="30" creationId="{AE6277B4-6A43-48AB-89B2-3442221619CC}"/>
          </ac:cxnSpMkLst>
        </pc:cxnChg>
      </pc:sldChg>
      <pc:sldChg chg="addSp delSp modSp mod modClrScheme delDesignElem chgLayout">
        <pc:chgData name="Rafael Amorim" userId="S::rafael.amorim@ua.pt::dc3018bb-db3f-4f38-9e8b-a9af8104196a" providerId="AD" clId="Web-{89C412BD-8548-3579-85D0-C0DA47B03923}" dt="2022-05-24T22:42:38.026" v="356" actId="20577"/>
        <pc:sldMkLst>
          <pc:docMk/>
          <pc:sldMk cId="3169801704" sldId="266"/>
        </pc:sldMkLst>
        <pc:spChg chg="del mod ord">
          <ac:chgData name="Rafael Amorim" userId="S::rafael.amorim@ua.pt::dc3018bb-db3f-4f38-9e8b-a9af8104196a" providerId="AD" clId="Web-{89C412BD-8548-3579-85D0-C0DA47B03923}" dt="2022-05-24T22:41:36.524" v="344"/>
          <ac:spMkLst>
            <pc:docMk/>
            <pc:sldMk cId="3169801704" sldId="266"/>
            <ac:spMk id="8" creationId="{DEF1AA26-F847-ECD4-4420-4DBE5A390DA2}"/>
          </ac:spMkLst>
        </pc:spChg>
        <pc:spChg chg="add del mod">
          <ac:chgData name="Rafael Amorim" userId="S::rafael.amorim@ua.pt::dc3018bb-db3f-4f38-9e8b-a9af8104196a" providerId="AD" clId="Web-{89C412BD-8548-3579-85D0-C0DA47B03923}" dt="2022-05-24T22:41:44.087" v="346"/>
          <ac:spMkLst>
            <pc:docMk/>
            <pc:sldMk cId="3169801704" sldId="266"/>
            <ac:spMk id="71" creationId="{2CFED621-CF7C-A5FD-7A72-8B370795F1A6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3169801704" sldId="266"/>
            <ac:spMk id="79" creationId="{A580F890-B085-4E95-96AA-55AEBEC5CE6E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3169801704" sldId="266"/>
            <ac:spMk id="95" creationId="{2B566528-1B12-4246-9431-5C2D7D081168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3169801704" sldId="266"/>
            <ac:spMk id="97" creationId="{2E80C965-DB6D-4F81-9E9E-B027384D0BD6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3169801704" sldId="266"/>
            <ac:spMk id="98" creationId="{D3F51FEB-38FB-4F6C-9F7B-2F2AFAB65463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3169801704" sldId="266"/>
            <ac:spMk id="99" creationId="{1E547BA6-BAE0-43BB-A7CA-60F69CE252F0}"/>
          </ac:spMkLst>
        </pc:spChg>
        <pc:spChg chg="mod">
          <ac:chgData name="Rafael Amorim" userId="S::rafael.amorim@ua.pt::dc3018bb-db3f-4f38-9e8b-a9af8104196a" providerId="AD" clId="Web-{89C412BD-8548-3579-85D0-C0DA47B03923}" dt="2022-05-24T22:42:25.635" v="353" actId="20577"/>
          <ac:spMkLst>
            <pc:docMk/>
            <pc:sldMk cId="3169801704" sldId="266"/>
            <ac:spMk id="161" creationId="{EDD49791-157A-E312-908C-83C9FDE6B94D}"/>
          </ac:spMkLst>
        </pc:spChg>
        <pc:spChg chg="add">
          <ac:chgData name="Rafael Amorim" userId="S::rafael.amorim@ua.pt::dc3018bb-db3f-4f38-9e8b-a9af8104196a" providerId="AD" clId="Web-{89C412BD-8548-3579-85D0-C0DA47B03923}" dt="2022-05-24T22:41:39.962" v="345"/>
          <ac:spMkLst>
            <pc:docMk/>
            <pc:sldMk cId="3169801704" sldId="266"/>
            <ac:spMk id="178" creationId="{BBFBD429-C7AA-4D85-BEBF-26ECE2DBAF84}"/>
          </ac:spMkLst>
        </pc:spChg>
        <pc:spChg chg="add">
          <ac:chgData name="Rafael Amorim" userId="S::rafael.amorim@ua.pt::dc3018bb-db3f-4f38-9e8b-a9af8104196a" providerId="AD" clId="Web-{89C412BD-8548-3579-85D0-C0DA47B03923}" dt="2022-05-24T22:41:39.962" v="345"/>
          <ac:spMkLst>
            <pc:docMk/>
            <pc:sldMk cId="3169801704" sldId="266"/>
            <ac:spMk id="180" creationId="{7A9CEEF0-7547-4FA2-93BD-0B8C799DD226}"/>
          </ac:spMkLst>
        </pc:spChg>
        <pc:spChg chg="add">
          <ac:chgData name="Rafael Amorim" userId="S::rafael.amorim@ua.pt::dc3018bb-db3f-4f38-9e8b-a9af8104196a" providerId="AD" clId="Web-{89C412BD-8548-3579-85D0-C0DA47B03923}" dt="2022-05-24T22:41:39.962" v="345"/>
          <ac:spMkLst>
            <pc:docMk/>
            <pc:sldMk cId="3169801704" sldId="266"/>
            <ac:spMk id="186" creationId="{87ED294B-4D40-44B4-86E7-F23C04688200}"/>
          </ac:spMkLst>
        </pc:spChg>
        <pc:spChg chg="add">
          <ac:chgData name="Rafael Amorim" userId="S::rafael.amorim@ua.pt::dc3018bb-db3f-4f38-9e8b-a9af8104196a" providerId="AD" clId="Web-{89C412BD-8548-3579-85D0-C0DA47B03923}" dt="2022-05-24T22:41:39.962" v="345"/>
          <ac:spMkLst>
            <pc:docMk/>
            <pc:sldMk cId="3169801704" sldId="266"/>
            <ac:spMk id="188" creationId="{55D78701-1D8D-45A3-9B44-A94C334622CF}"/>
          </ac:spMkLst>
        </pc:spChg>
        <pc:spChg chg="add">
          <ac:chgData name="Rafael Amorim" userId="S::rafael.amorim@ua.pt::dc3018bb-db3f-4f38-9e8b-a9af8104196a" providerId="AD" clId="Web-{89C412BD-8548-3579-85D0-C0DA47B03923}" dt="2022-05-24T22:41:39.962" v="345"/>
          <ac:spMkLst>
            <pc:docMk/>
            <pc:sldMk cId="3169801704" sldId="266"/>
            <ac:spMk id="190" creationId="{B8C595DB-254F-4E8B-9C0D-648B3FF1B083}"/>
          </ac:spMkLst>
        </pc:spChg>
        <pc:spChg chg="add">
          <ac:chgData name="Rafael Amorim" userId="S::rafael.amorim@ua.pt::dc3018bb-db3f-4f38-9e8b-a9af8104196a" providerId="AD" clId="Web-{89C412BD-8548-3579-85D0-C0DA47B03923}" dt="2022-05-24T22:41:39.962" v="345"/>
          <ac:spMkLst>
            <pc:docMk/>
            <pc:sldMk cId="3169801704" sldId="266"/>
            <ac:spMk id="192" creationId="{2E000235-D5DF-4D2F-AECA-3814821B5C83}"/>
          </ac:spMkLst>
        </pc:spChg>
        <pc:spChg chg="add">
          <ac:chgData name="Rafael Amorim" userId="S::rafael.amorim@ua.pt::dc3018bb-db3f-4f38-9e8b-a9af8104196a" providerId="AD" clId="Web-{89C412BD-8548-3579-85D0-C0DA47B03923}" dt="2022-05-24T22:41:39.962" v="345"/>
          <ac:spMkLst>
            <pc:docMk/>
            <pc:sldMk cId="3169801704" sldId="266"/>
            <ac:spMk id="194" creationId="{D7CE0E87-2C2C-4907-BBE3-D24D86C42AE9}"/>
          </ac:spMkLst>
        </pc:spChg>
        <pc:spChg chg="add">
          <ac:chgData name="Rafael Amorim" userId="S::rafael.amorim@ua.pt::dc3018bb-db3f-4f38-9e8b-a9af8104196a" providerId="AD" clId="Web-{89C412BD-8548-3579-85D0-C0DA47B03923}" dt="2022-05-24T22:41:39.962" v="345"/>
          <ac:spMkLst>
            <pc:docMk/>
            <pc:sldMk cId="3169801704" sldId="266"/>
            <ac:spMk id="196" creationId="{8FF0BC47-4F6D-4430-8C11-E1566CBF6319}"/>
          </ac:spMkLst>
        </pc:spChg>
        <pc:spChg chg="add">
          <ac:chgData name="Rafael Amorim" userId="S::rafael.amorim@ua.pt::dc3018bb-db3f-4f38-9e8b-a9af8104196a" providerId="AD" clId="Web-{89C412BD-8548-3579-85D0-C0DA47B03923}" dt="2022-05-24T22:41:39.962" v="345"/>
          <ac:spMkLst>
            <pc:docMk/>
            <pc:sldMk cId="3169801704" sldId="266"/>
            <ac:spMk id="198" creationId="{5B73C5C4-3778-4E76-9467-8B46C9F91FEE}"/>
          </ac:spMkLst>
        </pc:spChg>
        <pc:grpChg chg="add">
          <ac:chgData name="Rafael Amorim" userId="S::rafael.amorim@ua.pt::dc3018bb-db3f-4f38-9e8b-a9af8104196a" providerId="AD" clId="Web-{89C412BD-8548-3579-85D0-C0DA47B03923}" dt="2022-05-24T22:41:39.962" v="345"/>
          <ac:grpSpMkLst>
            <pc:docMk/>
            <pc:sldMk cId="3169801704" sldId="266"/>
            <ac:grpSpMk id="166" creationId="{10BE40E3-5550-4CDD-B4FD-387C33EBF157}"/>
          </ac:grpSpMkLst>
        </pc:grpChg>
        <pc:graphicFrameChg chg="mod ord modGraphic">
          <ac:chgData name="Rafael Amorim" userId="S::rafael.amorim@ua.pt::dc3018bb-db3f-4f38-9e8b-a9af8104196a" providerId="AD" clId="Web-{89C412BD-8548-3579-85D0-C0DA47B03923}" dt="2022-05-24T22:42:38.026" v="356" actId="20577"/>
          <ac:graphicFrameMkLst>
            <pc:docMk/>
            <pc:sldMk cId="3169801704" sldId="266"/>
            <ac:graphicFrameMk id="69" creationId="{BF4681FB-4759-076D-A9BE-23397C7064F6}"/>
          </ac:graphicFrameMkLst>
        </pc:graphicFrameChg>
        <pc:picChg chg="mod">
          <ac:chgData name="Rafael Amorim" userId="S::rafael.amorim@ua.pt::dc3018bb-db3f-4f38-9e8b-a9af8104196a" providerId="AD" clId="Web-{89C412BD-8548-3579-85D0-C0DA47B03923}" dt="2022-05-24T22:41:39.962" v="345"/>
          <ac:picMkLst>
            <pc:docMk/>
            <pc:sldMk cId="3169801704" sldId="266"/>
            <ac:picMk id="96" creationId="{31B13D26-4A5E-3CB2-EC58-4B69FD58232B}"/>
          </ac:picMkLst>
        </pc:picChg>
        <pc:cxnChg chg="add">
          <ac:chgData name="Rafael Amorim" userId="S::rafael.amorim@ua.pt::dc3018bb-db3f-4f38-9e8b-a9af8104196a" providerId="AD" clId="Web-{89C412BD-8548-3579-85D0-C0DA47B03923}" dt="2022-05-24T22:41:39.962" v="345"/>
          <ac:cxnSpMkLst>
            <pc:docMk/>
            <pc:sldMk cId="3169801704" sldId="266"/>
            <ac:cxnSpMk id="182" creationId="{AA02E860-D290-48CF-9C38-BC8EB8854370}"/>
          </ac:cxnSpMkLst>
        </pc:cxnChg>
        <pc:cxnChg chg="add">
          <ac:chgData name="Rafael Amorim" userId="S::rafael.amorim@ua.pt::dc3018bb-db3f-4f38-9e8b-a9af8104196a" providerId="AD" clId="Web-{89C412BD-8548-3579-85D0-C0DA47B03923}" dt="2022-05-24T22:41:39.962" v="345"/>
          <ac:cxnSpMkLst>
            <pc:docMk/>
            <pc:sldMk cId="3169801704" sldId="266"/>
            <ac:cxnSpMk id="184" creationId="{CBF60179-3A15-468E-86D0-1C2FFD504BA5}"/>
          </ac:cxnSpMkLst>
        </pc:cxnChg>
      </pc:sldChg>
      <pc:sldChg chg="delSp modSp mod modClrScheme delDesignElem chgLayout">
        <pc:chgData name="Rafael Amorim" userId="S::rafael.amorim@ua.pt::dc3018bb-db3f-4f38-9e8b-a9af8104196a" providerId="AD" clId="Web-{89C412BD-8548-3579-85D0-C0DA47B03923}" dt="2022-05-24T22:19:56.585" v="36" actId="1076"/>
        <pc:sldMkLst>
          <pc:docMk/>
          <pc:sldMk cId="2497707962" sldId="268"/>
        </pc:sldMkLst>
        <pc:spChg chg="mod ord">
          <ac:chgData name="Rafael Amorim" userId="S::rafael.amorim@ua.pt::dc3018bb-db3f-4f38-9e8b-a9af8104196a" providerId="AD" clId="Web-{89C412BD-8548-3579-85D0-C0DA47B03923}" dt="2022-05-24T22:19:56.585" v="36" actId="1076"/>
          <ac:spMkLst>
            <pc:docMk/>
            <pc:sldMk cId="2497707962" sldId="268"/>
            <ac:spMk id="2" creationId="{8500308B-0D6C-3BD3-CE6E-77270DFCC74A}"/>
          </ac:spMkLst>
        </pc:spChg>
        <pc:spChg chg="mod ord">
          <ac:chgData name="Rafael Amorim" userId="S::rafael.amorim@ua.pt::dc3018bb-db3f-4f38-9e8b-a9af8104196a" providerId="AD" clId="Web-{89C412BD-8548-3579-85D0-C0DA47B03923}" dt="2022-05-24T22:19:10.678" v="29"/>
          <ac:spMkLst>
            <pc:docMk/>
            <pc:sldMk cId="2497707962" sldId="268"/>
            <ac:spMk id="3" creationId="{C41BF48E-6D45-7BFC-EB27-64F2404DF50B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2497707962" sldId="268"/>
            <ac:spMk id="46" creationId="{1E547BA6-BAE0-43BB-A7CA-60F69CE252F0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2497707962" sldId="268"/>
            <ac:spMk id="47" creationId="{2B566528-1B12-4246-9431-5C2D7D081168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2497707962" sldId="268"/>
            <ac:spMk id="48" creationId="{2E80C965-DB6D-4F81-9E9E-B027384D0BD6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2497707962" sldId="268"/>
            <ac:spMk id="49" creationId="{A580F890-B085-4E95-96AA-55AEBEC5CE6E}"/>
          </ac:spMkLst>
        </pc:spChg>
        <pc:spChg chg="del">
          <ac:chgData name="Rafael Amorim" userId="S::rafael.amorim@ua.pt::dc3018bb-db3f-4f38-9e8b-a9af8104196a" providerId="AD" clId="Web-{89C412BD-8548-3579-85D0-C0DA47B03923}" dt="2022-05-24T22:15:47.266" v="0"/>
          <ac:spMkLst>
            <pc:docMk/>
            <pc:sldMk cId="2497707962" sldId="268"/>
            <ac:spMk id="50" creationId="{D3F51FEB-38FB-4F6C-9F7B-2F2AFAB65463}"/>
          </ac:spMkLst>
        </pc:spChg>
      </pc:sldChg>
      <pc:sldChg chg="addSp delSp modSp mod setBg modClrScheme addAnim chgLayout">
        <pc:chgData name="Rafael Amorim" userId="S::rafael.amorim@ua.pt::dc3018bb-db3f-4f38-9e8b-a9af8104196a" providerId="AD" clId="Web-{89C412BD-8548-3579-85D0-C0DA47B03923}" dt="2022-05-24T22:48:06.815" v="412" actId="1076"/>
        <pc:sldMkLst>
          <pc:docMk/>
          <pc:sldMk cId="383835419" sldId="269"/>
        </pc:sldMkLst>
        <pc:spChg chg="mod ord">
          <ac:chgData name="Rafael Amorim" userId="S::rafael.amorim@ua.pt::dc3018bb-db3f-4f38-9e8b-a9af8104196a" providerId="AD" clId="Web-{89C412BD-8548-3579-85D0-C0DA47B03923}" dt="2022-05-24T22:45:42.952" v="404" actId="14100"/>
          <ac:spMkLst>
            <pc:docMk/>
            <pc:sldMk cId="383835419" sldId="269"/>
            <ac:spMk id="2" creationId="{C85E40C3-D087-D264-56CB-1A12293F3832}"/>
          </ac:spMkLst>
        </pc:spChg>
        <pc:spChg chg="mod ord">
          <ac:chgData name="Rafael Amorim" userId="S::rafael.amorim@ua.pt::dc3018bb-db3f-4f38-9e8b-a9af8104196a" providerId="AD" clId="Web-{89C412BD-8548-3579-85D0-C0DA47B03923}" dt="2022-05-24T22:48:06.815" v="412" actId="1076"/>
          <ac:spMkLst>
            <pc:docMk/>
            <pc:sldMk cId="383835419" sldId="269"/>
            <ac:spMk id="3" creationId="{26A09463-9DB8-25AD-6197-3592220D0D5B}"/>
          </ac:spMkLst>
        </pc:spChg>
        <pc:spChg chg="del mod ord">
          <ac:chgData name="Rafael Amorim" userId="S::rafael.amorim@ua.pt::dc3018bb-db3f-4f38-9e8b-a9af8104196a" providerId="AD" clId="Web-{89C412BD-8548-3579-85D0-C0DA47B03923}" dt="2022-05-24T22:43:07.589" v="360"/>
          <ac:spMkLst>
            <pc:docMk/>
            <pc:sldMk cId="383835419" sldId="269"/>
            <ac:spMk id="4" creationId="{2971C9B0-7166-C9E2-1B5B-0BE5C8F846D7}"/>
          </ac:spMkLst>
        </pc:spChg>
        <pc:spChg chg="add">
          <ac:chgData name="Rafael Amorim" userId="S::rafael.amorim@ua.pt::dc3018bb-db3f-4f38-9e8b-a9af8104196a" providerId="AD" clId="Web-{89C412BD-8548-3579-85D0-C0DA47B03923}" dt="2022-05-24T22:45:34.577" v="402"/>
          <ac:spMkLst>
            <pc:docMk/>
            <pc:sldMk cId="383835419" sldId="269"/>
            <ac:spMk id="25" creationId="{66D61E08-70C3-48D8-BEA0-787111DC30DA}"/>
          </ac:spMkLst>
        </pc:spChg>
        <pc:spChg chg="add">
          <ac:chgData name="Rafael Amorim" userId="S::rafael.amorim@ua.pt::dc3018bb-db3f-4f38-9e8b-a9af8104196a" providerId="AD" clId="Web-{89C412BD-8548-3579-85D0-C0DA47B03923}" dt="2022-05-24T22:45:34.577" v="402"/>
          <ac:spMkLst>
            <pc:docMk/>
            <pc:sldMk cId="383835419" sldId="269"/>
            <ac:spMk id="27" creationId="{FC55298F-0AE5-478E-AD2B-03C2614C5833}"/>
          </ac:spMkLst>
        </pc:spChg>
        <pc:spChg chg="add">
          <ac:chgData name="Rafael Amorim" userId="S::rafael.amorim@ua.pt::dc3018bb-db3f-4f38-9e8b-a9af8104196a" providerId="AD" clId="Web-{89C412BD-8548-3579-85D0-C0DA47B03923}" dt="2022-05-24T22:45:34.577" v="402"/>
          <ac:spMkLst>
            <pc:docMk/>
            <pc:sldMk cId="383835419" sldId="269"/>
            <ac:spMk id="29" creationId="{C180E4EA-0B63-4779-A895-7E90E71088F3}"/>
          </ac:spMkLst>
        </pc:spChg>
        <pc:spChg chg="add">
          <ac:chgData name="Rafael Amorim" userId="S::rafael.amorim@ua.pt::dc3018bb-db3f-4f38-9e8b-a9af8104196a" providerId="AD" clId="Web-{89C412BD-8548-3579-85D0-C0DA47B03923}" dt="2022-05-24T22:45:34.577" v="402"/>
          <ac:spMkLst>
            <pc:docMk/>
            <pc:sldMk cId="383835419" sldId="269"/>
            <ac:spMk id="31" creationId="{CEE01D9D-3DE8-4EED-B0D3-8F3C79CC7673}"/>
          </ac:spMkLst>
        </pc:spChg>
        <pc:spChg chg="add">
          <ac:chgData name="Rafael Amorim" userId="S::rafael.amorim@ua.pt::dc3018bb-db3f-4f38-9e8b-a9af8104196a" providerId="AD" clId="Web-{89C412BD-8548-3579-85D0-C0DA47B03923}" dt="2022-05-24T22:45:34.577" v="402"/>
          <ac:spMkLst>
            <pc:docMk/>
            <pc:sldMk cId="383835419" sldId="269"/>
            <ac:spMk id="33" creationId="{89AF5CE9-607F-43F4-8983-DCD6DA4051FD}"/>
          </ac:spMkLst>
        </pc:spChg>
        <pc:spChg chg="add">
          <ac:chgData name="Rafael Amorim" userId="S::rafael.amorim@ua.pt::dc3018bb-db3f-4f38-9e8b-a9af8104196a" providerId="AD" clId="Web-{89C412BD-8548-3579-85D0-C0DA47B03923}" dt="2022-05-24T22:45:34.577" v="402"/>
          <ac:spMkLst>
            <pc:docMk/>
            <pc:sldMk cId="383835419" sldId="269"/>
            <ac:spMk id="35" creationId="{6EEA2DBD-9E1E-4521-8C01-F32AD18A89E3}"/>
          </ac:spMkLst>
        </pc:spChg>
        <pc:spChg chg="add">
          <ac:chgData name="Rafael Amorim" userId="S::rafael.amorim@ua.pt::dc3018bb-db3f-4f38-9e8b-a9af8104196a" providerId="AD" clId="Web-{89C412BD-8548-3579-85D0-C0DA47B03923}" dt="2022-05-24T22:45:34.577" v="402"/>
          <ac:spMkLst>
            <pc:docMk/>
            <pc:sldMk cId="383835419" sldId="269"/>
            <ac:spMk id="37" creationId="{15BBD2C1-BA9B-46A9-A27A-33498B169272}"/>
          </ac:spMkLst>
        </pc:spChg>
        <pc:grpChg chg="add">
          <ac:chgData name="Rafael Amorim" userId="S::rafael.amorim@ua.pt::dc3018bb-db3f-4f38-9e8b-a9af8104196a" providerId="AD" clId="Web-{89C412BD-8548-3579-85D0-C0DA47B03923}" dt="2022-05-24T22:45:34.577" v="402"/>
          <ac:grpSpMkLst>
            <pc:docMk/>
            <pc:sldMk cId="383835419" sldId="269"/>
            <ac:grpSpMk id="9" creationId="{88C9B83F-64CD-41C1-925F-A08801FFD0BD}"/>
          </ac:grpSpMkLst>
        </pc:grpChg>
        <pc:picChg chg="add">
          <ac:chgData name="Rafael Amorim" userId="S::rafael.amorim@ua.pt::dc3018bb-db3f-4f38-9e8b-a9af8104196a" providerId="AD" clId="Web-{89C412BD-8548-3579-85D0-C0DA47B03923}" dt="2022-05-24T22:45:34.577" v="402"/>
          <ac:picMkLst>
            <pc:docMk/>
            <pc:sldMk cId="383835419" sldId="269"/>
            <ac:picMk id="5" creationId="{28516C97-7A56-4665-E28A-3BFFE65BF529}"/>
          </ac:picMkLst>
        </pc:picChg>
        <pc:cxnChg chg="add">
          <ac:chgData name="Rafael Amorim" userId="S::rafael.amorim@ua.pt::dc3018bb-db3f-4f38-9e8b-a9af8104196a" providerId="AD" clId="Web-{89C412BD-8548-3579-85D0-C0DA47B03923}" dt="2022-05-24T22:45:34.577" v="402"/>
          <ac:cxnSpMkLst>
            <pc:docMk/>
            <pc:sldMk cId="383835419" sldId="269"/>
            <ac:cxnSpMk id="21" creationId="{A57C1A16-B8AB-4D99-A195-A38F556A6486}"/>
          </ac:cxnSpMkLst>
        </pc:cxnChg>
        <pc:cxnChg chg="add">
          <ac:chgData name="Rafael Amorim" userId="S::rafael.amorim@ua.pt::dc3018bb-db3f-4f38-9e8b-a9af8104196a" providerId="AD" clId="Web-{89C412BD-8548-3579-85D0-C0DA47B03923}" dt="2022-05-24T22:45:34.577" v="402"/>
          <ac:cxnSpMkLst>
            <pc:docMk/>
            <pc:sldMk cId="383835419" sldId="269"/>
            <ac:cxnSpMk id="23" creationId="{F8A9B20B-D1DD-4573-B5EC-558029519236}"/>
          </ac:cxnSpMkLst>
        </pc:cxnChg>
      </pc:sldChg>
      <pc:sldMasterChg chg="del delSldLayout">
        <pc:chgData name="Rafael Amorim" userId="S::rafael.amorim@ua.pt::dc3018bb-db3f-4f38-9e8b-a9af8104196a" providerId="AD" clId="Web-{89C412BD-8548-3579-85D0-C0DA47B03923}" dt="2022-05-24T22:15:47.266" v="0"/>
        <pc:sldMasterMkLst>
          <pc:docMk/>
          <pc:sldMasterMk cId="2118437820" sldId="2147483923"/>
        </pc:sldMasterMkLst>
        <pc:sldLayoutChg chg="del">
          <pc:chgData name="Rafael Amorim" userId="S::rafael.amorim@ua.pt::dc3018bb-db3f-4f38-9e8b-a9af8104196a" providerId="AD" clId="Web-{89C412BD-8548-3579-85D0-C0DA47B03923}" dt="2022-05-24T22:15:47.266" v="0"/>
          <pc:sldLayoutMkLst>
            <pc:docMk/>
            <pc:sldMasterMk cId="2118437820" sldId="2147483923"/>
            <pc:sldLayoutMk cId="3862918941" sldId="2147483924"/>
          </pc:sldLayoutMkLst>
        </pc:sldLayoutChg>
        <pc:sldLayoutChg chg="del">
          <pc:chgData name="Rafael Amorim" userId="S::rafael.amorim@ua.pt::dc3018bb-db3f-4f38-9e8b-a9af8104196a" providerId="AD" clId="Web-{89C412BD-8548-3579-85D0-C0DA47B03923}" dt="2022-05-24T22:15:47.266" v="0"/>
          <pc:sldLayoutMkLst>
            <pc:docMk/>
            <pc:sldMasterMk cId="2118437820" sldId="2147483923"/>
            <pc:sldLayoutMk cId="1852050625" sldId="2147483925"/>
          </pc:sldLayoutMkLst>
        </pc:sldLayoutChg>
        <pc:sldLayoutChg chg="del">
          <pc:chgData name="Rafael Amorim" userId="S::rafael.amorim@ua.pt::dc3018bb-db3f-4f38-9e8b-a9af8104196a" providerId="AD" clId="Web-{89C412BD-8548-3579-85D0-C0DA47B03923}" dt="2022-05-24T22:15:47.266" v="0"/>
          <pc:sldLayoutMkLst>
            <pc:docMk/>
            <pc:sldMasterMk cId="2118437820" sldId="2147483923"/>
            <pc:sldLayoutMk cId="1872770131" sldId="2147483926"/>
          </pc:sldLayoutMkLst>
        </pc:sldLayoutChg>
        <pc:sldLayoutChg chg="del">
          <pc:chgData name="Rafael Amorim" userId="S::rafael.amorim@ua.pt::dc3018bb-db3f-4f38-9e8b-a9af8104196a" providerId="AD" clId="Web-{89C412BD-8548-3579-85D0-C0DA47B03923}" dt="2022-05-24T22:15:47.266" v="0"/>
          <pc:sldLayoutMkLst>
            <pc:docMk/>
            <pc:sldMasterMk cId="2118437820" sldId="2147483923"/>
            <pc:sldLayoutMk cId="1855825943" sldId="2147483927"/>
          </pc:sldLayoutMkLst>
        </pc:sldLayoutChg>
        <pc:sldLayoutChg chg="del">
          <pc:chgData name="Rafael Amorim" userId="S::rafael.amorim@ua.pt::dc3018bb-db3f-4f38-9e8b-a9af8104196a" providerId="AD" clId="Web-{89C412BD-8548-3579-85D0-C0DA47B03923}" dt="2022-05-24T22:15:47.266" v="0"/>
          <pc:sldLayoutMkLst>
            <pc:docMk/>
            <pc:sldMasterMk cId="2118437820" sldId="2147483923"/>
            <pc:sldLayoutMk cId="59145914" sldId="2147483928"/>
          </pc:sldLayoutMkLst>
        </pc:sldLayoutChg>
        <pc:sldLayoutChg chg="del">
          <pc:chgData name="Rafael Amorim" userId="S::rafael.amorim@ua.pt::dc3018bb-db3f-4f38-9e8b-a9af8104196a" providerId="AD" clId="Web-{89C412BD-8548-3579-85D0-C0DA47B03923}" dt="2022-05-24T22:15:47.266" v="0"/>
          <pc:sldLayoutMkLst>
            <pc:docMk/>
            <pc:sldMasterMk cId="2118437820" sldId="2147483923"/>
            <pc:sldLayoutMk cId="2941732105" sldId="2147483929"/>
          </pc:sldLayoutMkLst>
        </pc:sldLayoutChg>
        <pc:sldLayoutChg chg="del">
          <pc:chgData name="Rafael Amorim" userId="S::rafael.amorim@ua.pt::dc3018bb-db3f-4f38-9e8b-a9af8104196a" providerId="AD" clId="Web-{89C412BD-8548-3579-85D0-C0DA47B03923}" dt="2022-05-24T22:15:47.266" v="0"/>
          <pc:sldLayoutMkLst>
            <pc:docMk/>
            <pc:sldMasterMk cId="2118437820" sldId="2147483923"/>
            <pc:sldLayoutMk cId="801093383" sldId="2147483930"/>
          </pc:sldLayoutMkLst>
        </pc:sldLayoutChg>
        <pc:sldLayoutChg chg="del">
          <pc:chgData name="Rafael Amorim" userId="S::rafael.amorim@ua.pt::dc3018bb-db3f-4f38-9e8b-a9af8104196a" providerId="AD" clId="Web-{89C412BD-8548-3579-85D0-C0DA47B03923}" dt="2022-05-24T22:15:47.266" v="0"/>
          <pc:sldLayoutMkLst>
            <pc:docMk/>
            <pc:sldMasterMk cId="2118437820" sldId="2147483923"/>
            <pc:sldLayoutMk cId="4225999840" sldId="2147483931"/>
          </pc:sldLayoutMkLst>
        </pc:sldLayoutChg>
        <pc:sldLayoutChg chg="del">
          <pc:chgData name="Rafael Amorim" userId="S::rafael.amorim@ua.pt::dc3018bb-db3f-4f38-9e8b-a9af8104196a" providerId="AD" clId="Web-{89C412BD-8548-3579-85D0-C0DA47B03923}" dt="2022-05-24T22:15:47.266" v="0"/>
          <pc:sldLayoutMkLst>
            <pc:docMk/>
            <pc:sldMasterMk cId="2118437820" sldId="2147483923"/>
            <pc:sldLayoutMk cId="1944152159" sldId="2147483932"/>
          </pc:sldLayoutMkLst>
        </pc:sldLayoutChg>
        <pc:sldLayoutChg chg="del">
          <pc:chgData name="Rafael Amorim" userId="S::rafael.amorim@ua.pt::dc3018bb-db3f-4f38-9e8b-a9af8104196a" providerId="AD" clId="Web-{89C412BD-8548-3579-85D0-C0DA47B03923}" dt="2022-05-24T22:15:47.266" v="0"/>
          <pc:sldLayoutMkLst>
            <pc:docMk/>
            <pc:sldMasterMk cId="2118437820" sldId="2147483923"/>
            <pc:sldLayoutMk cId="3389043640" sldId="2147483933"/>
          </pc:sldLayoutMkLst>
        </pc:sldLayoutChg>
        <pc:sldLayoutChg chg="del">
          <pc:chgData name="Rafael Amorim" userId="S::rafael.amorim@ua.pt::dc3018bb-db3f-4f38-9e8b-a9af8104196a" providerId="AD" clId="Web-{89C412BD-8548-3579-85D0-C0DA47B03923}" dt="2022-05-24T22:15:47.266" v="0"/>
          <pc:sldLayoutMkLst>
            <pc:docMk/>
            <pc:sldMasterMk cId="2118437820" sldId="2147483923"/>
            <pc:sldLayoutMk cId="2489796433" sldId="2147483934"/>
          </pc:sldLayoutMkLst>
        </pc:sldLayoutChg>
      </pc:sldMasterChg>
      <pc:sldMasterChg chg="add del addSldLayout delSldLayout modSldLayout">
        <pc:chgData name="Rafael Amorim" userId="S::rafael.amorim@ua.pt::dc3018bb-db3f-4f38-9e8b-a9af8104196a" providerId="AD" clId="Web-{89C412BD-8548-3579-85D0-C0DA47B03923}" dt="2022-05-24T22:15:54.626" v="1"/>
        <pc:sldMasterMkLst>
          <pc:docMk/>
          <pc:sldMasterMk cId="2432027257" sldId="2147483935"/>
        </pc:sldMasterMkLst>
        <pc:sldLayoutChg chg="add del mod replId">
          <pc:chgData name="Rafael Amorim" userId="S::rafael.amorim@ua.pt::dc3018bb-db3f-4f38-9e8b-a9af8104196a" providerId="AD" clId="Web-{89C412BD-8548-3579-85D0-C0DA47B03923}" dt="2022-05-24T22:15:54.626" v="1"/>
          <pc:sldLayoutMkLst>
            <pc:docMk/>
            <pc:sldMasterMk cId="2432027257" sldId="2147483935"/>
            <pc:sldLayoutMk cId="2565676307" sldId="2147483936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5:54.626" v="1"/>
          <pc:sldLayoutMkLst>
            <pc:docMk/>
            <pc:sldMasterMk cId="2432027257" sldId="2147483935"/>
            <pc:sldLayoutMk cId="3384841044" sldId="2147483937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5:54.626" v="1"/>
          <pc:sldLayoutMkLst>
            <pc:docMk/>
            <pc:sldMasterMk cId="2432027257" sldId="2147483935"/>
            <pc:sldLayoutMk cId="1397166656" sldId="2147483938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5:54.626" v="1"/>
          <pc:sldLayoutMkLst>
            <pc:docMk/>
            <pc:sldMasterMk cId="2432027257" sldId="2147483935"/>
            <pc:sldLayoutMk cId="1244124276" sldId="2147483939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5:54.626" v="1"/>
          <pc:sldLayoutMkLst>
            <pc:docMk/>
            <pc:sldMasterMk cId="2432027257" sldId="2147483935"/>
            <pc:sldLayoutMk cId="2895813556" sldId="2147483940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5:54.626" v="1"/>
          <pc:sldLayoutMkLst>
            <pc:docMk/>
            <pc:sldMasterMk cId="2432027257" sldId="2147483935"/>
            <pc:sldLayoutMk cId="1271383480" sldId="2147483941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5:54.626" v="1"/>
          <pc:sldLayoutMkLst>
            <pc:docMk/>
            <pc:sldMasterMk cId="2432027257" sldId="2147483935"/>
            <pc:sldLayoutMk cId="3120480437" sldId="2147483942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5:54.626" v="1"/>
          <pc:sldLayoutMkLst>
            <pc:docMk/>
            <pc:sldMasterMk cId="2432027257" sldId="2147483935"/>
            <pc:sldLayoutMk cId="3503891504" sldId="2147483943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5:54.626" v="1"/>
          <pc:sldLayoutMkLst>
            <pc:docMk/>
            <pc:sldMasterMk cId="2432027257" sldId="2147483935"/>
            <pc:sldLayoutMk cId="548918765" sldId="2147483944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5:54.626" v="1"/>
          <pc:sldLayoutMkLst>
            <pc:docMk/>
            <pc:sldMasterMk cId="2432027257" sldId="2147483935"/>
            <pc:sldLayoutMk cId="4256312320" sldId="2147483945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5:54.626" v="1"/>
          <pc:sldLayoutMkLst>
            <pc:docMk/>
            <pc:sldMasterMk cId="2432027257" sldId="2147483935"/>
            <pc:sldLayoutMk cId="1360347607" sldId="2147483946"/>
          </pc:sldLayoutMkLst>
        </pc:sldLayoutChg>
      </pc:sldMasterChg>
      <pc:sldMasterChg chg="add del addSldLayout delSldLayout modSldLayout">
        <pc:chgData name="Rafael Amorim" userId="S::rafael.amorim@ua.pt::dc3018bb-db3f-4f38-9e8b-a9af8104196a" providerId="AD" clId="Web-{89C412BD-8548-3579-85D0-C0DA47B03923}" dt="2022-05-24T22:16:20.908" v="2"/>
        <pc:sldMasterMkLst>
          <pc:docMk/>
          <pc:sldMasterMk cId="4279442036" sldId="2147483947"/>
        </pc:sldMasterMkLst>
        <pc:sldLayoutChg chg="add del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4279442036" sldId="2147483947"/>
            <pc:sldLayoutMk cId="3988878199" sldId="2147483948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4279442036" sldId="2147483947"/>
            <pc:sldLayoutMk cId="2674696698" sldId="2147483949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4279442036" sldId="2147483947"/>
            <pc:sldLayoutMk cId="974702599" sldId="2147483950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4279442036" sldId="2147483947"/>
            <pc:sldLayoutMk cId="2935153959" sldId="2147483951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4279442036" sldId="2147483947"/>
            <pc:sldLayoutMk cId="4219042062" sldId="2147483952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4279442036" sldId="2147483947"/>
            <pc:sldLayoutMk cId="3584072085" sldId="2147483953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4279442036" sldId="2147483947"/>
            <pc:sldLayoutMk cId="2202904908" sldId="2147483954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4279442036" sldId="2147483947"/>
            <pc:sldLayoutMk cId="941814973" sldId="2147483955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4279442036" sldId="2147483947"/>
            <pc:sldLayoutMk cId="1524106109" sldId="2147483956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4279442036" sldId="2147483947"/>
            <pc:sldLayoutMk cId="2518686456" sldId="2147483957"/>
          </pc:sldLayoutMkLst>
        </pc:sldLayoutChg>
        <pc:sldLayoutChg chg="add del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4279442036" sldId="2147483947"/>
            <pc:sldLayoutMk cId="3445293208" sldId="2147483958"/>
          </pc:sldLayoutMkLst>
        </pc:sldLayoutChg>
      </pc:sldMasterChg>
      <pc:sldMasterChg chg="add addSldLayout modSldLayout">
        <pc:chgData name="Rafael Amorim" userId="S::rafael.amorim@ua.pt::dc3018bb-db3f-4f38-9e8b-a9af8104196a" providerId="AD" clId="Web-{89C412BD-8548-3579-85D0-C0DA47B03923}" dt="2022-05-24T22:16:20.908" v="2"/>
        <pc:sldMasterMkLst>
          <pc:docMk/>
          <pc:sldMasterMk cId="30562537" sldId="2147483959"/>
        </pc:sldMasterMkLst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3942988571" sldId="2147483960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3891551529" sldId="2147483961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3614611806" sldId="2147483962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3909443650" sldId="2147483963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3589216206" sldId="2147483964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932458249" sldId="2147483965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1371393377" sldId="2147483966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537986111" sldId="2147483967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2866306797" sldId="2147483968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3776840340" sldId="2147483969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4258329644" sldId="2147483970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3247428648" sldId="2147483971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1538003034" sldId="2147483972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4275762139" sldId="2147483973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4230412667" sldId="2147483974"/>
          </pc:sldLayoutMkLst>
        </pc:sldLayoutChg>
        <pc:sldLayoutChg chg="add mod replId">
          <pc:chgData name="Rafael Amorim" userId="S::rafael.amorim@ua.pt::dc3018bb-db3f-4f38-9e8b-a9af8104196a" providerId="AD" clId="Web-{89C412BD-8548-3579-85D0-C0DA47B03923}" dt="2022-05-24T22:16:20.908" v="2"/>
          <pc:sldLayoutMkLst>
            <pc:docMk/>
            <pc:sldMasterMk cId="30562537" sldId="2147483959"/>
            <pc:sldLayoutMk cId="2407041541" sldId="2147483975"/>
          </pc:sldLayoutMkLst>
        </pc:sldLayoutChg>
      </pc:sldMasterChg>
    </pc:docChg>
  </pc:docChgLst>
  <pc:docChgLst>
    <pc:chgData name="Rafael Amorim" userId="S::rafael.amorim@ua.pt::dc3018bb-db3f-4f38-9e8b-a9af8104196a" providerId="AD" clId="Web-{84340CC1-A58A-86AE-A8DF-7B91D548DFD3}"/>
    <pc:docChg chg="addSld delSld modSld">
      <pc:chgData name="Rafael Amorim" userId="S::rafael.amorim@ua.pt::dc3018bb-db3f-4f38-9e8b-a9af8104196a" providerId="AD" clId="Web-{84340CC1-A58A-86AE-A8DF-7B91D548DFD3}" dt="2022-05-23T21:47:18.760" v="456" actId="20577"/>
      <pc:docMkLst>
        <pc:docMk/>
      </pc:docMkLst>
      <pc:sldChg chg="modSp del">
        <pc:chgData name="Rafael Amorim" userId="S::rafael.amorim@ua.pt::dc3018bb-db3f-4f38-9e8b-a9af8104196a" providerId="AD" clId="Web-{84340CC1-A58A-86AE-A8DF-7B91D548DFD3}" dt="2022-05-23T21:37:34.024" v="277"/>
        <pc:sldMkLst>
          <pc:docMk/>
          <pc:sldMk cId="382266192" sldId="258"/>
        </pc:sldMkLst>
        <pc:spChg chg="mod">
          <ac:chgData name="Rafael Amorim" userId="S::rafael.amorim@ua.pt::dc3018bb-db3f-4f38-9e8b-a9af8104196a" providerId="AD" clId="Web-{84340CC1-A58A-86AE-A8DF-7B91D548DFD3}" dt="2022-05-23T21:33:52.720" v="260" actId="20577"/>
          <ac:spMkLst>
            <pc:docMk/>
            <pc:sldMk cId="382266192" sldId="258"/>
            <ac:spMk id="4" creationId="{8896B018-FDE2-C664-2AD2-E97F8E3FCE9C}"/>
          </ac:spMkLst>
        </pc:spChg>
        <pc:spChg chg="mod">
          <ac:chgData name="Rafael Amorim" userId="S::rafael.amorim@ua.pt::dc3018bb-db3f-4f38-9e8b-a9af8104196a" providerId="AD" clId="Web-{84340CC1-A58A-86AE-A8DF-7B91D548DFD3}" dt="2022-05-23T21:31:30.763" v="162" actId="20577"/>
          <ac:spMkLst>
            <pc:docMk/>
            <pc:sldMk cId="382266192" sldId="258"/>
            <ac:spMk id="5" creationId="{2509490A-80D6-12C2-589D-F4E89FD1AD8D}"/>
          </ac:spMkLst>
        </pc:spChg>
      </pc:sldChg>
      <pc:sldChg chg="addSp delSp modSp">
        <pc:chgData name="Rafael Amorim" userId="S::rafael.amorim@ua.pt::dc3018bb-db3f-4f38-9e8b-a9af8104196a" providerId="AD" clId="Web-{84340CC1-A58A-86AE-A8DF-7B91D548DFD3}" dt="2022-05-23T21:37:27.523" v="275"/>
        <pc:sldMkLst>
          <pc:docMk/>
          <pc:sldMk cId="3234421747" sldId="259"/>
        </pc:sldMkLst>
        <pc:spChg chg="add">
          <ac:chgData name="Rafael Amorim" userId="S::rafael.amorim@ua.pt::dc3018bb-db3f-4f38-9e8b-a9af8104196a" providerId="AD" clId="Web-{84340CC1-A58A-86AE-A8DF-7B91D548DFD3}" dt="2022-05-23T21:36:02.990" v="269"/>
          <ac:spMkLst>
            <pc:docMk/>
            <pc:sldMk cId="3234421747" sldId="259"/>
            <ac:spMk id="2" creationId="{A4C3BB9F-D03A-B738-84BA-5909C85E9B8D}"/>
          </ac:spMkLst>
        </pc:spChg>
        <pc:spChg chg="add">
          <ac:chgData name="Rafael Amorim" userId="S::rafael.amorim@ua.pt::dc3018bb-db3f-4f38-9e8b-a9af8104196a" providerId="AD" clId="Web-{84340CC1-A58A-86AE-A8DF-7B91D548DFD3}" dt="2022-05-23T21:36:15.271" v="270"/>
          <ac:spMkLst>
            <pc:docMk/>
            <pc:sldMk cId="3234421747" sldId="259"/>
            <ac:spMk id="3" creationId="{F29CDBFF-2B1B-3259-DFC9-8FA01646A7A0}"/>
          </ac:spMkLst>
        </pc:spChg>
        <pc:spChg chg="del">
          <ac:chgData name="Rafael Amorim" userId="S::rafael.amorim@ua.pt::dc3018bb-db3f-4f38-9e8b-a9af8104196a" providerId="AD" clId="Web-{84340CC1-A58A-86AE-A8DF-7B91D548DFD3}" dt="2022-05-23T21:35:17.238" v="265"/>
          <ac:spMkLst>
            <pc:docMk/>
            <pc:sldMk cId="3234421747" sldId="259"/>
            <ac:spMk id="4" creationId="{8896B018-FDE2-C664-2AD2-E97F8E3FCE9C}"/>
          </ac:spMkLst>
        </pc:spChg>
        <pc:spChg chg="del">
          <ac:chgData name="Rafael Amorim" userId="S::rafael.amorim@ua.pt::dc3018bb-db3f-4f38-9e8b-a9af8104196a" providerId="AD" clId="Web-{84340CC1-A58A-86AE-A8DF-7B91D548DFD3}" dt="2022-05-23T21:35:22.832" v="266"/>
          <ac:spMkLst>
            <pc:docMk/>
            <pc:sldMk cId="3234421747" sldId="259"/>
            <ac:spMk id="5" creationId="{2509490A-80D6-12C2-589D-F4E89FD1AD8D}"/>
          </ac:spMkLst>
        </pc:spChg>
        <pc:spChg chg="add">
          <ac:chgData name="Rafael Amorim" userId="S::rafael.amorim@ua.pt::dc3018bb-db3f-4f38-9e8b-a9af8104196a" providerId="AD" clId="Web-{84340CC1-A58A-86AE-A8DF-7B91D548DFD3}" dt="2022-05-23T21:37:16.258" v="274"/>
          <ac:spMkLst>
            <pc:docMk/>
            <pc:sldMk cId="3234421747" sldId="259"/>
            <ac:spMk id="9" creationId="{0A295D1E-98E7-8C39-C9A5-5E3E36DCC4E3}"/>
          </ac:spMkLst>
        </pc:spChg>
        <pc:spChg chg="add">
          <ac:chgData name="Rafael Amorim" userId="S::rafael.amorim@ua.pt::dc3018bb-db3f-4f38-9e8b-a9af8104196a" providerId="AD" clId="Web-{84340CC1-A58A-86AE-A8DF-7B91D548DFD3}" dt="2022-05-23T21:37:27.523" v="275"/>
          <ac:spMkLst>
            <pc:docMk/>
            <pc:sldMk cId="3234421747" sldId="259"/>
            <ac:spMk id="10" creationId="{1D22FCE3-A844-9F72-F4F2-1BC944B2E129}"/>
          </ac:spMkLst>
        </pc:spChg>
        <pc:spChg chg="mod">
          <ac:chgData name="Rafael Amorim" userId="S::rafael.amorim@ua.pt::dc3018bb-db3f-4f38-9e8b-a9af8104196a" providerId="AD" clId="Web-{84340CC1-A58A-86AE-A8DF-7B91D548DFD3}" dt="2022-05-23T21:35:48.114" v="268" actId="1076"/>
          <ac:spMkLst>
            <pc:docMk/>
            <pc:sldMk cId="3234421747" sldId="259"/>
            <ac:spMk id="65" creationId="{2940FCBA-2F01-C587-F86C-1646A306D4C3}"/>
          </ac:spMkLst>
        </pc:spChg>
        <pc:spChg chg="mod">
          <ac:chgData name="Rafael Amorim" userId="S::rafael.amorim@ua.pt::dc3018bb-db3f-4f38-9e8b-a9af8104196a" providerId="AD" clId="Web-{84340CC1-A58A-86AE-A8DF-7B91D548DFD3}" dt="2022-05-23T21:35:14.707" v="264" actId="20577"/>
          <ac:spMkLst>
            <pc:docMk/>
            <pc:sldMk cId="3234421747" sldId="259"/>
            <ac:spMk id="66" creationId="{D4A2E52E-928D-C412-2553-88F7069AABC1}"/>
          </ac:spMkLst>
        </pc:spChg>
        <pc:picChg chg="add">
          <ac:chgData name="Rafael Amorim" userId="S::rafael.amorim@ua.pt::dc3018bb-db3f-4f38-9e8b-a9af8104196a" providerId="AD" clId="Web-{84340CC1-A58A-86AE-A8DF-7B91D548DFD3}" dt="2022-05-23T21:36:54.116" v="271"/>
          <ac:picMkLst>
            <pc:docMk/>
            <pc:sldMk cId="3234421747" sldId="259"/>
            <ac:picMk id="7" creationId="{B4478139-E861-EF6E-6C5C-DC745F021F07}"/>
          </ac:picMkLst>
        </pc:picChg>
      </pc:sldChg>
      <pc:sldChg chg="modSp del">
        <pc:chgData name="Rafael Amorim" userId="S::rafael.amorim@ua.pt::dc3018bb-db3f-4f38-9e8b-a9af8104196a" providerId="AD" clId="Web-{84340CC1-A58A-86AE-A8DF-7B91D548DFD3}" dt="2022-05-23T21:37:32.805" v="276"/>
        <pc:sldMkLst>
          <pc:docMk/>
          <pc:sldMk cId="3029319964" sldId="260"/>
        </pc:sldMkLst>
        <pc:spChg chg="mod">
          <ac:chgData name="Rafael Amorim" userId="S::rafael.amorim@ua.pt::dc3018bb-db3f-4f38-9e8b-a9af8104196a" providerId="AD" clId="Web-{84340CC1-A58A-86AE-A8DF-7B91D548DFD3}" dt="2022-05-23T21:37:09.601" v="273" actId="1076"/>
          <ac:spMkLst>
            <pc:docMk/>
            <pc:sldMk cId="3029319964" sldId="260"/>
            <ac:spMk id="17" creationId="{FA69D056-BD60-82EB-22CD-6CE719D86A1F}"/>
          </ac:spMkLst>
        </pc:spChg>
      </pc:sldChg>
      <pc:sldChg chg="addSp modSp">
        <pc:chgData name="Rafael Amorim" userId="S::rafael.amorim@ua.pt::dc3018bb-db3f-4f38-9e8b-a9af8104196a" providerId="AD" clId="Web-{84340CC1-A58A-86AE-A8DF-7B91D548DFD3}" dt="2022-05-23T21:39:59.856" v="316" actId="20577"/>
        <pc:sldMkLst>
          <pc:docMk/>
          <pc:sldMk cId="1530837681" sldId="261"/>
        </pc:sldMkLst>
        <pc:spChg chg="add mod">
          <ac:chgData name="Rafael Amorim" userId="S::rafael.amorim@ua.pt::dc3018bb-db3f-4f38-9e8b-a9af8104196a" providerId="AD" clId="Web-{84340CC1-A58A-86AE-A8DF-7B91D548DFD3}" dt="2022-05-23T21:39:59.856" v="316" actId="20577"/>
          <ac:spMkLst>
            <pc:docMk/>
            <pc:sldMk cId="1530837681" sldId="261"/>
            <ac:spMk id="2" creationId="{E1AB5A95-FC4C-EAA8-48E2-89BE22F908A1}"/>
          </ac:spMkLst>
        </pc:spChg>
      </pc:sldChg>
      <pc:sldChg chg="addSp delSp modSp">
        <pc:chgData name="Rafael Amorim" userId="S::rafael.amorim@ua.pt::dc3018bb-db3f-4f38-9e8b-a9af8104196a" providerId="AD" clId="Web-{84340CC1-A58A-86AE-A8DF-7B91D548DFD3}" dt="2022-05-23T21:24:18.187" v="40" actId="20577"/>
        <pc:sldMkLst>
          <pc:docMk/>
          <pc:sldMk cId="2408669428" sldId="262"/>
        </pc:sldMkLst>
        <pc:spChg chg="add del mod">
          <ac:chgData name="Rafael Amorim" userId="S::rafael.amorim@ua.pt::dc3018bb-db3f-4f38-9e8b-a9af8104196a" providerId="AD" clId="Web-{84340CC1-A58A-86AE-A8DF-7B91D548DFD3}" dt="2022-05-23T21:24:18.187" v="40" actId="20577"/>
          <ac:spMkLst>
            <pc:docMk/>
            <pc:sldMk cId="2408669428" sldId="262"/>
            <ac:spMk id="63" creationId="{04DCE754-C75A-7563-4EEE-7A5123F66E06}"/>
          </ac:spMkLst>
        </pc:spChg>
      </pc:sldChg>
      <pc:sldChg chg="modSp">
        <pc:chgData name="Rafael Amorim" userId="S::rafael.amorim@ua.pt::dc3018bb-db3f-4f38-9e8b-a9af8104196a" providerId="AD" clId="Web-{84340CC1-A58A-86AE-A8DF-7B91D548DFD3}" dt="2022-05-23T21:23:53.296" v="34" actId="20577"/>
        <pc:sldMkLst>
          <pc:docMk/>
          <pc:sldMk cId="3735417620" sldId="264"/>
        </pc:sldMkLst>
        <pc:spChg chg="mod">
          <ac:chgData name="Rafael Amorim" userId="S::rafael.amorim@ua.pt::dc3018bb-db3f-4f38-9e8b-a9af8104196a" providerId="AD" clId="Web-{84340CC1-A58A-86AE-A8DF-7B91D548DFD3}" dt="2022-05-23T21:23:53.296" v="34" actId="20577"/>
          <ac:spMkLst>
            <pc:docMk/>
            <pc:sldMk cId="3735417620" sldId="264"/>
            <ac:spMk id="2" creationId="{7E59028C-5B18-6FBD-888E-A6767AD8E886}"/>
          </ac:spMkLst>
        </pc:spChg>
      </pc:sldChg>
      <pc:sldChg chg="modSp">
        <pc:chgData name="Rafael Amorim" userId="S::rafael.amorim@ua.pt::dc3018bb-db3f-4f38-9e8b-a9af8104196a" providerId="AD" clId="Web-{84340CC1-A58A-86AE-A8DF-7B91D548DFD3}" dt="2022-05-23T21:30:31.589" v="156" actId="20577"/>
        <pc:sldMkLst>
          <pc:docMk/>
          <pc:sldMk cId="1726592193" sldId="265"/>
        </pc:sldMkLst>
        <pc:spChg chg="mod">
          <ac:chgData name="Rafael Amorim" userId="S::rafael.amorim@ua.pt::dc3018bb-db3f-4f38-9e8b-a9af8104196a" providerId="AD" clId="Web-{84340CC1-A58A-86AE-A8DF-7B91D548DFD3}" dt="2022-05-23T21:30:31.589" v="156" actId="20577"/>
          <ac:spMkLst>
            <pc:docMk/>
            <pc:sldMk cId="1726592193" sldId="265"/>
            <ac:spMk id="2" creationId="{7E59028C-5B18-6FBD-888E-A6767AD8E886}"/>
          </ac:spMkLst>
        </pc:spChg>
      </pc:sldChg>
      <pc:sldChg chg="addSp delSp new del">
        <pc:chgData name="Rafael Amorim" userId="S::rafael.amorim@ua.pt::dc3018bb-db3f-4f38-9e8b-a9af8104196a" providerId="AD" clId="Web-{84340CC1-A58A-86AE-A8DF-7B91D548DFD3}" dt="2022-05-23T21:40:32.185" v="320"/>
        <pc:sldMkLst>
          <pc:docMk/>
          <pc:sldMk cId="1778106343" sldId="266"/>
        </pc:sldMkLst>
        <pc:picChg chg="add del">
          <ac:chgData name="Rafael Amorim" userId="S::rafael.amorim@ua.pt::dc3018bb-db3f-4f38-9e8b-a9af8104196a" providerId="AD" clId="Web-{84340CC1-A58A-86AE-A8DF-7B91D548DFD3}" dt="2022-05-23T21:40:28.779" v="319"/>
          <ac:picMkLst>
            <pc:docMk/>
            <pc:sldMk cId="1778106343" sldId="266"/>
            <ac:picMk id="6" creationId="{3A64E18A-64F2-4DC5-DA59-4D69D28FCDBC}"/>
          </ac:picMkLst>
        </pc:picChg>
      </pc:sldChg>
      <pc:sldChg chg="addSp delSp modSp add replId">
        <pc:chgData name="Rafael Amorim" userId="S::rafael.amorim@ua.pt::dc3018bb-db3f-4f38-9e8b-a9af8104196a" providerId="AD" clId="Web-{84340CC1-A58A-86AE-A8DF-7B91D548DFD3}" dt="2022-05-23T21:47:18.760" v="456" actId="20577"/>
        <pc:sldMkLst>
          <pc:docMk/>
          <pc:sldMk cId="3169801704" sldId="266"/>
        </pc:sldMkLst>
        <pc:spChg chg="del mod">
          <ac:chgData name="Rafael Amorim" userId="S::rafael.amorim@ua.pt::dc3018bb-db3f-4f38-9e8b-a9af8104196a" providerId="AD" clId="Web-{84340CC1-A58A-86AE-A8DF-7B91D548DFD3}" dt="2022-05-23T21:42:40.861" v="330"/>
          <ac:spMkLst>
            <pc:docMk/>
            <pc:sldMk cId="3169801704" sldId="266"/>
            <ac:spMk id="2" creationId="{E1AB5A95-FC4C-EAA8-48E2-89BE22F908A1}"/>
          </ac:spMkLst>
        </pc:spChg>
        <pc:spChg chg="add mod">
          <ac:chgData name="Rafael Amorim" userId="S::rafael.amorim@ua.pt::dc3018bb-db3f-4f38-9e8b-a9af8104196a" providerId="AD" clId="Web-{84340CC1-A58A-86AE-A8DF-7B91D548DFD3}" dt="2022-05-23T21:47:18.760" v="456" actId="20577"/>
          <ac:spMkLst>
            <pc:docMk/>
            <pc:sldMk cId="3169801704" sldId="266"/>
            <ac:spMk id="3" creationId="{326F6CA6-CFCE-5EF3-7F1A-8F4005ECFFA5}"/>
          </ac:spMkLst>
        </pc:spChg>
        <pc:spChg chg="mod">
          <ac:chgData name="Rafael Amorim" userId="S::rafael.amorim@ua.pt::dc3018bb-db3f-4f38-9e8b-a9af8104196a" providerId="AD" clId="Web-{84340CC1-A58A-86AE-A8DF-7B91D548DFD3}" dt="2022-05-23T21:43:46.191" v="344" actId="14100"/>
          <ac:spMkLst>
            <pc:docMk/>
            <pc:sldMk cId="3169801704" sldId="266"/>
            <ac:spMk id="51" creationId="{2C7B92A6-025E-4EC9-6097-2F14055346DA}"/>
          </ac:spMkLst>
        </pc:spChg>
        <pc:spChg chg="mod">
          <ac:chgData name="Rafael Amorim" userId="S::rafael.amorim@ua.pt::dc3018bb-db3f-4f38-9e8b-a9af8104196a" providerId="AD" clId="Web-{84340CC1-A58A-86AE-A8DF-7B91D548DFD3}" dt="2022-05-23T21:41:33.921" v="327" actId="20577"/>
          <ac:spMkLst>
            <pc:docMk/>
            <pc:sldMk cId="3169801704" sldId="266"/>
            <ac:spMk id="64" creationId="{E449005C-DF27-CBCC-17AF-50F108F39326}"/>
          </ac:spMkLst>
        </pc:spChg>
      </pc:sldChg>
    </pc:docChg>
  </pc:docChgLst>
  <pc:docChgLst>
    <pc:chgData name="Diogo Silva" userId="S::diogobranco.as@ua.pt::dd611537-5b6e-4d11-99f4-2cf2350e1bb3" providerId="AD" clId="Web-{0A9FC6E1-B954-23CD-C100-7B7CB00BAC7A}"/>
    <pc:docChg chg="addSld delSld modSld">
      <pc:chgData name="Diogo Silva" userId="S::diogobranco.as@ua.pt::dd611537-5b6e-4d11-99f4-2cf2350e1bb3" providerId="AD" clId="Web-{0A9FC6E1-B954-23CD-C100-7B7CB00BAC7A}" dt="2022-05-23T23:05:37.661" v="1013"/>
      <pc:docMkLst>
        <pc:docMk/>
      </pc:docMkLst>
      <pc:sldChg chg="addSp modSp">
        <pc:chgData name="Diogo Silva" userId="S::diogobranco.as@ua.pt::dd611537-5b6e-4d11-99f4-2cf2350e1bb3" providerId="AD" clId="Web-{0A9FC6E1-B954-23CD-C100-7B7CB00BAC7A}" dt="2022-05-23T23:04:33.503" v="998" actId="20577"/>
        <pc:sldMkLst>
          <pc:docMk/>
          <pc:sldMk cId="3234421747" sldId="259"/>
        </pc:sldMkLst>
        <pc:spChg chg="mod">
          <ac:chgData name="Diogo Silva" userId="S::diogobranco.as@ua.pt::dd611537-5b6e-4d11-99f4-2cf2350e1bb3" providerId="AD" clId="Web-{0A9FC6E1-B954-23CD-C100-7B7CB00BAC7A}" dt="2022-05-23T23:04:33.503" v="998" actId="20577"/>
          <ac:spMkLst>
            <pc:docMk/>
            <pc:sldMk cId="3234421747" sldId="259"/>
            <ac:spMk id="8" creationId="{DEF1AA26-F847-ECD4-4420-4DBE5A390DA2}"/>
          </ac:spMkLst>
        </pc:spChg>
        <pc:spChg chg="add mod">
          <ac:chgData name="Diogo Silva" userId="S::diogobranco.as@ua.pt::dd611537-5b6e-4d11-99f4-2cf2350e1bb3" providerId="AD" clId="Web-{0A9FC6E1-B954-23CD-C100-7B7CB00BAC7A}" dt="2022-05-23T22:48:22.778" v="356" actId="20577"/>
          <ac:spMkLst>
            <pc:docMk/>
            <pc:sldMk cId="3234421747" sldId="259"/>
            <ac:spMk id="17" creationId="{1601C805-8F5F-98B5-03E9-B1AD39FD9C96}"/>
          </ac:spMkLst>
        </pc:spChg>
      </pc:sldChg>
      <pc:sldChg chg="addSp delSp modSp">
        <pc:chgData name="Diogo Silva" userId="S::diogobranco.as@ua.pt::dd611537-5b6e-4d11-99f4-2cf2350e1bb3" providerId="AD" clId="Web-{0A9FC6E1-B954-23CD-C100-7B7CB00BAC7A}" dt="2022-05-23T23:05:17.098" v="1011"/>
        <pc:sldMkLst>
          <pc:docMk/>
          <pc:sldMk cId="1530837681" sldId="261"/>
        </pc:sldMkLst>
        <pc:spChg chg="add del mod">
          <ac:chgData name="Diogo Silva" userId="S::diogobranco.as@ua.pt::dd611537-5b6e-4d11-99f4-2cf2350e1bb3" providerId="AD" clId="Web-{0A9FC6E1-B954-23CD-C100-7B7CB00BAC7A}" dt="2022-05-23T23:05:17.098" v="1011"/>
          <ac:spMkLst>
            <pc:docMk/>
            <pc:sldMk cId="1530837681" sldId="261"/>
            <ac:spMk id="2" creationId="{E1AB5A95-FC4C-EAA8-48E2-89BE22F908A1}"/>
          </ac:spMkLst>
        </pc:spChg>
        <pc:spChg chg="mod">
          <ac:chgData name="Diogo Silva" userId="S::diogobranco.as@ua.pt::dd611537-5b6e-4d11-99f4-2cf2350e1bb3" providerId="AD" clId="Web-{0A9FC6E1-B954-23CD-C100-7B7CB00BAC7A}" dt="2022-05-23T23:04:45.003" v="1001" actId="20577"/>
          <ac:spMkLst>
            <pc:docMk/>
            <pc:sldMk cId="1530837681" sldId="261"/>
            <ac:spMk id="8" creationId="{DEF1AA26-F847-ECD4-4420-4DBE5A390DA2}"/>
          </ac:spMkLst>
        </pc:spChg>
        <pc:spChg chg="add mod ord">
          <ac:chgData name="Diogo Silva" userId="S::diogobranco.as@ua.pt::dd611537-5b6e-4d11-99f4-2cf2350e1bb3" providerId="AD" clId="Web-{0A9FC6E1-B954-23CD-C100-7B7CB00BAC7A}" dt="2022-05-23T22:46:46.635" v="331" actId="14100"/>
          <ac:spMkLst>
            <pc:docMk/>
            <pc:sldMk cId="1530837681" sldId="261"/>
            <ac:spMk id="9" creationId="{722C5948-9DB4-33EA-5163-37DAED3B4684}"/>
          </ac:spMkLst>
        </pc:spChg>
        <pc:graphicFrameChg chg="add del">
          <ac:chgData name="Diogo Silva" userId="S::diogobranco.as@ua.pt::dd611537-5b6e-4d11-99f4-2cf2350e1bb3" providerId="AD" clId="Web-{0A9FC6E1-B954-23CD-C100-7B7CB00BAC7A}" dt="2022-05-23T23:04:52.113" v="1003"/>
          <ac:graphicFrameMkLst>
            <pc:docMk/>
            <pc:sldMk cId="1530837681" sldId="261"/>
            <ac:graphicFrameMk id="66" creationId="{B244EAB7-945C-2C8E-FA14-3606CA0C63BA}"/>
          </ac:graphicFrameMkLst>
        </pc:graphicFrameChg>
        <pc:graphicFrameChg chg="add del">
          <ac:chgData name="Diogo Silva" userId="S::diogobranco.as@ua.pt::dd611537-5b6e-4d11-99f4-2cf2350e1bb3" providerId="AD" clId="Web-{0A9FC6E1-B954-23CD-C100-7B7CB00BAC7A}" dt="2022-05-23T23:04:54.722" v="1005"/>
          <ac:graphicFrameMkLst>
            <pc:docMk/>
            <pc:sldMk cId="1530837681" sldId="261"/>
            <ac:graphicFrameMk id="68" creationId="{A2608B0B-AC7C-317B-7268-4DBE6C96E9A1}"/>
          </ac:graphicFrameMkLst>
        </pc:graphicFrameChg>
        <pc:graphicFrameChg chg="add del">
          <ac:chgData name="Diogo Silva" userId="S::diogobranco.as@ua.pt::dd611537-5b6e-4d11-99f4-2cf2350e1bb3" providerId="AD" clId="Web-{0A9FC6E1-B954-23CD-C100-7B7CB00BAC7A}" dt="2022-05-23T23:04:58.488" v="1007"/>
          <ac:graphicFrameMkLst>
            <pc:docMk/>
            <pc:sldMk cId="1530837681" sldId="261"/>
            <ac:graphicFrameMk id="70" creationId="{ED40959F-8A7C-11E4-4412-80674DD85361}"/>
          </ac:graphicFrameMkLst>
        </pc:graphicFrameChg>
        <pc:graphicFrameChg chg="add del">
          <ac:chgData name="Diogo Silva" userId="S::diogobranco.as@ua.pt::dd611537-5b6e-4d11-99f4-2cf2350e1bb3" providerId="AD" clId="Web-{0A9FC6E1-B954-23CD-C100-7B7CB00BAC7A}" dt="2022-05-23T23:05:03.504" v="1009"/>
          <ac:graphicFrameMkLst>
            <pc:docMk/>
            <pc:sldMk cId="1530837681" sldId="261"/>
            <ac:graphicFrameMk id="72" creationId="{02BEAC32-8A08-10AF-D8E0-D877428B1FB7}"/>
          </ac:graphicFrameMkLst>
        </pc:graphicFrameChg>
        <pc:graphicFrameChg chg="add del">
          <ac:chgData name="Diogo Silva" userId="S::diogobranco.as@ua.pt::dd611537-5b6e-4d11-99f4-2cf2350e1bb3" providerId="AD" clId="Web-{0A9FC6E1-B954-23CD-C100-7B7CB00BAC7A}" dt="2022-05-23T23:05:17.098" v="1011"/>
          <ac:graphicFrameMkLst>
            <pc:docMk/>
            <pc:sldMk cId="1530837681" sldId="261"/>
            <ac:graphicFrameMk id="74" creationId="{ED40959F-8A7C-11E4-4412-80674DD85361}"/>
          </ac:graphicFrameMkLst>
        </pc:graphicFrameChg>
      </pc:sldChg>
      <pc:sldChg chg="modSp">
        <pc:chgData name="Diogo Silva" userId="S::diogobranco.as@ua.pt::dd611537-5b6e-4d11-99f4-2cf2350e1bb3" providerId="AD" clId="Web-{0A9FC6E1-B954-23CD-C100-7B7CB00BAC7A}" dt="2022-05-23T23:04:20.737" v="995" actId="20577"/>
        <pc:sldMkLst>
          <pc:docMk/>
          <pc:sldMk cId="2377940640" sldId="263"/>
        </pc:sldMkLst>
        <pc:spChg chg="mod">
          <ac:chgData name="Diogo Silva" userId="S::diogobranco.as@ua.pt::dd611537-5b6e-4d11-99f4-2cf2350e1bb3" providerId="AD" clId="Web-{0A9FC6E1-B954-23CD-C100-7B7CB00BAC7A}" dt="2022-05-23T23:04:20.737" v="995" actId="20577"/>
          <ac:spMkLst>
            <pc:docMk/>
            <pc:sldMk cId="2377940640" sldId="263"/>
            <ac:spMk id="8" creationId="{DEF1AA26-F847-ECD4-4420-4DBE5A390DA2}"/>
          </ac:spMkLst>
        </pc:spChg>
      </pc:sldChg>
      <pc:sldChg chg="modSp">
        <pc:chgData name="Diogo Silva" userId="S::diogobranco.as@ua.pt::dd611537-5b6e-4d11-99f4-2cf2350e1bb3" providerId="AD" clId="Web-{0A9FC6E1-B954-23CD-C100-7B7CB00BAC7A}" dt="2022-05-23T23:04:23.847" v="996" actId="20577"/>
        <pc:sldMkLst>
          <pc:docMk/>
          <pc:sldMk cId="3735417620" sldId="264"/>
        </pc:sldMkLst>
        <pc:spChg chg="mod">
          <ac:chgData name="Diogo Silva" userId="S::diogobranco.as@ua.pt::dd611537-5b6e-4d11-99f4-2cf2350e1bb3" providerId="AD" clId="Web-{0A9FC6E1-B954-23CD-C100-7B7CB00BAC7A}" dt="2022-05-23T23:04:23.847" v="996" actId="20577"/>
          <ac:spMkLst>
            <pc:docMk/>
            <pc:sldMk cId="3735417620" sldId="264"/>
            <ac:spMk id="8" creationId="{DEF1AA26-F847-ECD4-4420-4DBE5A390DA2}"/>
          </ac:spMkLst>
        </pc:spChg>
      </pc:sldChg>
      <pc:sldChg chg="modSp">
        <pc:chgData name="Diogo Silva" userId="S::diogobranco.as@ua.pt::dd611537-5b6e-4d11-99f4-2cf2350e1bb3" providerId="AD" clId="Web-{0A9FC6E1-B954-23CD-C100-7B7CB00BAC7A}" dt="2022-05-23T23:04:29.800" v="997" actId="20577"/>
        <pc:sldMkLst>
          <pc:docMk/>
          <pc:sldMk cId="1726592193" sldId="265"/>
        </pc:sldMkLst>
        <pc:spChg chg="mod">
          <ac:chgData name="Diogo Silva" userId="S::diogobranco.as@ua.pt::dd611537-5b6e-4d11-99f4-2cf2350e1bb3" providerId="AD" clId="Web-{0A9FC6E1-B954-23CD-C100-7B7CB00BAC7A}" dt="2022-05-23T23:04:29.800" v="997" actId="20577"/>
          <ac:spMkLst>
            <pc:docMk/>
            <pc:sldMk cId="1726592193" sldId="265"/>
            <ac:spMk id="8" creationId="{DEF1AA26-F847-ECD4-4420-4DBE5A390DA2}"/>
          </ac:spMkLst>
        </pc:spChg>
      </pc:sldChg>
      <pc:sldChg chg="addSp delSp modSp">
        <pc:chgData name="Diogo Silva" userId="S::diogobranco.as@ua.pt::dd611537-5b6e-4d11-99f4-2cf2350e1bb3" providerId="AD" clId="Web-{0A9FC6E1-B954-23CD-C100-7B7CB00BAC7A}" dt="2022-05-23T23:05:37.661" v="1013"/>
        <pc:sldMkLst>
          <pc:docMk/>
          <pc:sldMk cId="3169801704" sldId="266"/>
        </pc:sldMkLst>
        <pc:spChg chg="add mod ord">
          <ac:chgData name="Diogo Silva" userId="S::diogobranco.as@ua.pt::dd611537-5b6e-4d11-99f4-2cf2350e1bb3" providerId="AD" clId="Web-{0A9FC6E1-B954-23CD-C100-7B7CB00BAC7A}" dt="2022-05-23T23:01:39.249" v="975" actId="14100"/>
          <ac:spMkLst>
            <pc:docMk/>
            <pc:sldMk cId="3169801704" sldId="266"/>
            <ac:spMk id="2" creationId="{4440A098-F8D3-EA00-B56E-11D251C5E485}"/>
          </ac:spMkLst>
        </pc:spChg>
        <pc:spChg chg="add del mod">
          <ac:chgData name="Diogo Silva" userId="S::diogobranco.as@ua.pt::dd611537-5b6e-4d11-99f4-2cf2350e1bb3" providerId="AD" clId="Web-{0A9FC6E1-B954-23CD-C100-7B7CB00BAC7A}" dt="2022-05-23T23:05:37.661" v="1013"/>
          <ac:spMkLst>
            <pc:docMk/>
            <pc:sldMk cId="3169801704" sldId="266"/>
            <ac:spMk id="3" creationId="{326F6CA6-CFCE-5EF3-7F1A-8F4005ECFFA5}"/>
          </ac:spMkLst>
        </pc:spChg>
        <pc:graphicFrameChg chg="add del">
          <ac:chgData name="Diogo Silva" userId="S::diogobranco.as@ua.pt::dd611537-5b6e-4d11-99f4-2cf2350e1bb3" providerId="AD" clId="Web-{0A9FC6E1-B954-23CD-C100-7B7CB00BAC7A}" dt="2022-05-23T23:05:37.661" v="1013"/>
          <ac:graphicFrameMkLst>
            <pc:docMk/>
            <pc:sldMk cId="3169801704" sldId="266"/>
            <ac:graphicFrameMk id="66" creationId="{D3220A09-68B5-90C4-806C-AC7A6DE7641D}"/>
          </ac:graphicFrameMkLst>
        </pc:graphicFrameChg>
        <pc:picChg chg="add del">
          <ac:chgData name="Diogo Silva" userId="S::diogobranco.as@ua.pt::dd611537-5b6e-4d11-99f4-2cf2350e1bb3" providerId="AD" clId="Web-{0A9FC6E1-B954-23CD-C100-7B7CB00BAC7A}" dt="2022-05-23T23:03:16.767" v="977"/>
          <ac:picMkLst>
            <pc:docMk/>
            <pc:sldMk cId="3169801704" sldId="266"/>
            <ac:picMk id="4" creationId="{D29F39DE-DFCB-2274-22E3-B904D7F8D54E}"/>
          </ac:picMkLst>
        </pc:picChg>
        <pc:picChg chg="add del mod">
          <ac:chgData name="Diogo Silva" userId="S::diogobranco.as@ua.pt::dd611537-5b6e-4d11-99f4-2cf2350e1bb3" providerId="AD" clId="Web-{0A9FC6E1-B954-23CD-C100-7B7CB00BAC7A}" dt="2022-05-23T23:03:27.720" v="981"/>
          <ac:picMkLst>
            <pc:docMk/>
            <pc:sldMk cId="3169801704" sldId="266"/>
            <ac:picMk id="5" creationId="{9695EC1F-C84B-4879-B98F-F6FEBFB8C8A9}"/>
          </ac:picMkLst>
        </pc:picChg>
      </pc:sldChg>
      <pc:sldChg chg="addSp modSp new mod setBg addAnim">
        <pc:chgData name="Diogo Silva" userId="S::diogobranco.as@ua.pt::dd611537-5b6e-4d11-99f4-2cf2350e1bb3" providerId="AD" clId="Web-{0A9FC6E1-B954-23CD-C100-7B7CB00BAC7A}" dt="2022-05-23T23:04:04.565" v="994"/>
        <pc:sldMkLst>
          <pc:docMk/>
          <pc:sldMk cId="1884895028" sldId="267"/>
        </pc:sldMkLst>
        <pc:spChg chg="mod">
          <ac:chgData name="Diogo Silva" userId="S::diogobranco.as@ua.pt::dd611537-5b6e-4d11-99f4-2cf2350e1bb3" providerId="AD" clId="Web-{0A9FC6E1-B954-23CD-C100-7B7CB00BAC7A}" dt="2022-05-23T23:04:04.565" v="992"/>
          <ac:spMkLst>
            <pc:docMk/>
            <pc:sldMk cId="1884895028" sldId="267"/>
            <ac:spMk id="2" creationId="{B36EA041-CF41-5CF5-218E-B2C0A4BDEB98}"/>
          </ac:spMkLst>
        </pc:spChg>
        <pc:spChg chg="mod">
          <ac:chgData name="Diogo Silva" userId="S::diogobranco.as@ua.pt::dd611537-5b6e-4d11-99f4-2cf2350e1bb3" providerId="AD" clId="Web-{0A9FC6E1-B954-23CD-C100-7B7CB00BAC7A}" dt="2022-05-23T23:04:04.565" v="992"/>
          <ac:spMkLst>
            <pc:docMk/>
            <pc:sldMk cId="1884895028" sldId="267"/>
            <ac:spMk id="3" creationId="{12DB7F14-7EB6-2292-42B0-EF4412F37D45}"/>
          </ac:spMkLst>
        </pc:spChg>
        <pc:spChg chg="add">
          <ac:chgData name="Diogo Silva" userId="S::diogobranco.as@ua.pt::dd611537-5b6e-4d11-99f4-2cf2350e1bb3" providerId="AD" clId="Web-{0A9FC6E1-B954-23CD-C100-7B7CB00BAC7A}" dt="2022-05-23T23:04:04.565" v="992"/>
          <ac:spMkLst>
            <pc:docMk/>
            <pc:sldMk cId="1884895028" sldId="267"/>
            <ac:spMk id="10" creationId="{AD294E7E-62D8-48F8-A01E-1A457B5CA04C}"/>
          </ac:spMkLst>
        </pc:spChg>
        <pc:spChg chg="add">
          <ac:chgData name="Diogo Silva" userId="S::diogobranco.as@ua.pt::dd611537-5b6e-4d11-99f4-2cf2350e1bb3" providerId="AD" clId="Web-{0A9FC6E1-B954-23CD-C100-7B7CB00BAC7A}" dt="2022-05-23T23:04:04.565" v="992"/>
          <ac:spMkLst>
            <pc:docMk/>
            <pc:sldMk cId="1884895028" sldId="267"/>
            <ac:spMk id="12" creationId="{FBCADCC9-9C0D-4CE3-8966-44472EFCF348}"/>
          </ac:spMkLst>
        </pc:spChg>
        <pc:spChg chg="add">
          <ac:chgData name="Diogo Silva" userId="S::diogobranco.as@ua.pt::dd611537-5b6e-4d11-99f4-2cf2350e1bb3" providerId="AD" clId="Web-{0A9FC6E1-B954-23CD-C100-7B7CB00BAC7A}" dt="2022-05-23T23:04:04.565" v="992"/>
          <ac:spMkLst>
            <pc:docMk/>
            <pc:sldMk cId="1884895028" sldId="267"/>
            <ac:spMk id="14" creationId="{05FD221C-EDD3-49D9-90A7-260CECEE1C11}"/>
          </ac:spMkLst>
        </pc:spChg>
        <pc:grpChg chg="add">
          <ac:chgData name="Diogo Silva" userId="S::diogobranco.as@ua.pt::dd611537-5b6e-4d11-99f4-2cf2350e1bb3" providerId="AD" clId="Web-{0A9FC6E1-B954-23CD-C100-7B7CB00BAC7A}" dt="2022-05-23T23:04:04.565" v="992"/>
          <ac:grpSpMkLst>
            <pc:docMk/>
            <pc:sldMk cId="1884895028" sldId="267"/>
            <ac:grpSpMk id="16" creationId="{B858DA4F-B13B-4D82-A95F-CBF114BDDD7A}"/>
          </ac:grpSpMkLst>
        </pc:grpChg>
        <pc:grpChg chg="add">
          <ac:chgData name="Diogo Silva" userId="S::diogobranco.as@ua.pt::dd611537-5b6e-4d11-99f4-2cf2350e1bb3" providerId="AD" clId="Web-{0A9FC6E1-B954-23CD-C100-7B7CB00BAC7A}" dt="2022-05-23T23:04:04.565" v="992"/>
          <ac:grpSpMkLst>
            <pc:docMk/>
            <pc:sldMk cId="1884895028" sldId="267"/>
            <ac:grpSpMk id="42" creationId="{D77BF9F5-CA63-42A6-AC93-C2BDF4727665}"/>
          </ac:grpSpMkLst>
        </pc:grpChg>
        <pc:grpChg chg="add">
          <ac:chgData name="Diogo Silva" userId="S::diogobranco.as@ua.pt::dd611537-5b6e-4d11-99f4-2cf2350e1bb3" providerId="AD" clId="Web-{0A9FC6E1-B954-23CD-C100-7B7CB00BAC7A}" dt="2022-05-23T23:04:04.565" v="992"/>
          <ac:grpSpMkLst>
            <pc:docMk/>
            <pc:sldMk cId="1884895028" sldId="267"/>
            <ac:grpSpMk id="53" creationId="{94D09F36-C387-49FA-9BEA-D0427CE84C57}"/>
          </ac:grpSpMkLst>
        </pc:grpChg>
        <pc:picChg chg="add mod ord">
          <ac:chgData name="Diogo Silva" userId="S::diogobranco.as@ua.pt::dd611537-5b6e-4d11-99f4-2cf2350e1bb3" providerId="AD" clId="Web-{0A9FC6E1-B954-23CD-C100-7B7CB00BAC7A}" dt="2022-05-23T23:04:04.565" v="992"/>
          <ac:picMkLst>
            <pc:docMk/>
            <pc:sldMk cId="1884895028" sldId="267"/>
            <ac:picMk id="5" creationId="{3FE2E96D-0D45-4EBD-F061-AD45C2A9D5B1}"/>
          </ac:picMkLst>
        </pc:picChg>
      </pc:sldChg>
      <pc:sldChg chg="new del">
        <pc:chgData name="Diogo Silva" userId="S::diogobranco.as@ua.pt::dd611537-5b6e-4d11-99f4-2cf2350e1bb3" providerId="AD" clId="Web-{0A9FC6E1-B954-23CD-C100-7B7CB00BAC7A}" dt="2022-05-23T23:03:32.970" v="983"/>
        <pc:sldMkLst>
          <pc:docMk/>
          <pc:sldMk cId="3150583897" sldId="267"/>
        </pc:sldMkLst>
      </pc:sldChg>
    </pc:docChg>
  </pc:docChgLst>
  <pc:docChgLst>
    <pc:chgData name="Guest User" userId="S::urn:spo:anon#85206f8e89d700f6c6fd521444e2c7e44c2153e5de84503b8f7387b4bfe48104::" providerId="AD" clId="Web-{9C8B402B-730C-BB5C-B309-D3DC678B0CFD}"/>
    <pc:docChg chg="modSld">
      <pc:chgData name="Guest User" userId="S::urn:spo:anon#85206f8e89d700f6c6fd521444e2c7e44c2153e5de84503b8f7387b4bfe48104::" providerId="AD" clId="Web-{9C8B402B-730C-BB5C-B309-D3DC678B0CFD}" dt="2022-05-24T23:07:54.578" v="34" actId="20577"/>
      <pc:docMkLst>
        <pc:docMk/>
      </pc:docMkLst>
      <pc:sldChg chg="modSp">
        <pc:chgData name="Guest User" userId="S::urn:spo:anon#85206f8e89d700f6c6fd521444e2c7e44c2153e5de84503b8f7387b4bfe48104::" providerId="AD" clId="Web-{9C8B402B-730C-BB5C-B309-D3DC678B0CFD}" dt="2022-05-24T23:07:54.578" v="34" actId="20577"/>
        <pc:sldMkLst>
          <pc:docMk/>
          <pc:sldMk cId="3735417620" sldId="264"/>
        </pc:sldMkLst>
        <pc:spChg chg="mod">
          <ac:chgData name="Guest User" userId="S::urn:spo:anon#85206f8e89d700f6c6fd521444e2c7e44c2153e5de84503b8f7387b4bfe48104::" providerId="AD" clId="Web-{9C8B402B-730C-BB5C-B309-D3DC678B0CFD}" dt="2022-05-24T23:07:54.578" v="34" actId="20577"/>
          <ac:spMkLst>
            <pc:docMk/>
            <pc:sldMk cId="3735417620" sldId="264"/>
            <ac:spMk id="30" creationId="{7E59028C-5B18-6FBD-888E-A6767AD8E886}"/>
          </ac:spMkLst>
        </pc:spChg>
      </pc:sldChg>
    </pc:docChg>
  </pc:docChgLst>
  <pc:docChgLst>
    <pc:chgData name="Guest User" userId="S::urn:spo:anon#db36faa5968bdf71179102f84de5aea9f726e80d8e7794d7451473b3f200294f::" providerId="AD" clId="Web-{574CE6E1-60CF-07F9-F9FE-31B6EA712EAC}"/>
    <pc:docChg chg="addSld delSld modSld sldOrd">
      <pc:chgData name="Guest User" userId="S::urn:spo:anon#db36faa5968bdf71179102f84de5aea9f726e80d8e7794d7451473b3f200294f::" providerId="AD" clId="Web-{574CE6E1-60CF-07F9-F9FE-31B6EA712EAC}" dt="2022-05-23T18:23:51.270" v="685" actId="1076"/>
      <pc:docMkLst>
        <pc:docMk/>
      </pc:docMkLst>
      <pc:sldChg chg="addSp delSp modSp add ord replId">
        <pc:chgData name="Guest User" userId="S::urn:spo:anon#db36faa5968bdf71179102f84de5aea9f726e80d8e7794d7451473b3f200294f::" providerId="AD" clId="Web-{574CE6E1-60CF-07F9-F9FE-31B6EA712EAC}" dt="2022-05-23T18:22:29.612" v="642" actId="20577"/>
        <pc:sldMkLst>
          <pc:docMk/>
          <pc:sldMk cId="2408669428" sldId="262"/>
        </pc:sldMkLst>
        <pc:spChg chg="add mod">
          <ac:chgData name="Guest User" userId="S::urn:spo:anon#db36faa5968bdf71179102f84de5aea9f726e80d8e7794d7451473b3f200294f::" providerId="AD" clId="Web-{574CE6E1-60CF-07F9-F9FE-31B6EA712EAC}" dt="2022-05-23T18:22:29.612" v="642" actId="20577"/>
          <ac:spMkLst>
            <pc:docMk/>
            <pc:sldMk cId="2408669428" sldId="262"/>
            <ac:spMk id="2" creationId="{7E59028C-5B18-6FBD-888E-A6767AD8E886}"/>
          </ac:spMkLst>
        </pc:spChg>
        <pc:spChg chg="add del mod">
          <ac:chgData name="Guest User" userId="S::urn:spo:anon#db36faa5968bdf71179102f84de5aea9f726e80d8e7794d7451473b3f200294f::" providerId="AD" clId="Web-{574CE6E1-60CF-07F9-F9FE-31B6EA712EAC}" dt="2022-05-23T18:09:49.608" v="296"/>
          <ac:spMkLst>
            <pc:docMk/>
            <pc:sldMk cId="2408669428" sldId="262"/>
            <ac:spMk id="3" creationId="{E28D301E-D0BF-0C41-9ED5-0AABA6C900B4}"/>
          </ac:spMkLst>
        </pc:spChg>
        <pc:spChg chg="del mod">
          <ac:chgData name="Guest User" userId="S::urn:spo:anon#db36faa5968bdf71179102f84de5aea9f726e80d8e7794d7451473b3f200294f::" providerId="AD" clId="Web-{574CE6E1-60CF-07F9-F9FE-31B6EA712EAC}" dt="2022-05-23T17:57:24.215" v="12"/>
          <ac:spMkLst>
            <pc:docMk/>
            <pc:sldMk cId="2408669428" sldId="262"/>
            <ac:spMk id="4" creationId="{8896B018-FDE2-C664-2AD2-E97F8E3FCE9C}"/>
          </ac:spMkLst>
        </pc:spChg>
        <pc:spChg chg="del">
          <ac:chgData name="Guest User" userId="S::urn:spo:anon#db36faa5968bdf71179102f84de5aea9f726e80d8e7794d7451473b3f200294f::" providerId="AD" clId="Web-{574CE6E1-60CF-07F9-F9FE-31B6EA712EAC}" dt="2022-05-23T17:57:19.871" v="8"/>
          <ac:spMkLst>
            <pc:docMk/>
            <pc:sldMk cId="2408669428" sldId="262"/>
            <ac:spMk id="5" creationId="{2509490A-80D6-12C2-589D-F4E89FD1AD8D}"/>
          </ac:spMkLst>
        </pc:spChg>
        <pc:spChg chg="mod">
          <ac:chgData name="Guest User" userId="S::urn:spo:anon#db36faa5968bdf71179102f84de5aea9f726e80d8e7794d7451473b3f200294f::" providerId="AD" clId="Web-{574CE6E1-60CF-07F9-F9FE-31B6EA712EAC}" dt="2022-05-23T18:21:51.783" v="639" actId="20577"/>
          <ac:spMkLst>
            <pc:docMk/>
            <pc:sldMk cId="2408669428" sldId="262"/>
            <ac:spMk id="63" creationId="{04DCE754-C75A-7563-4EEE-7A5123F66E06}"/>
          </ac:spMkLst>
        </pc:spChg>
        <pc:spChg chg="del mod">
          <ac:chgData name="Guest User" userId="S::urn:spo:anon#db36faa5968bdf71179102f84de5aea9f726e80d8e7794d7451473b3f200294f::" providerId="AD" clId="Web-{574CE6E1-60CF-07F9-F9FE-31B6EA712EAC}" dt="2022-05-23T17:57:22.183" v="10"/>
          <ac:spMkLst>
            <pc:docMk/>
            <pc:sldMk cId="2408669428" sldId="262"/>
            <ac:spMk id="64" creationId="{E449005C-DF27-CBCC-17AF-50F108F39326}"/>
          </ac:spMkLst>
        </pc:spChg>
        <pc:picChg chg="del">
          <ac:chgData name="Guest User" userId="S::urn:spo:anon#db36faa5968bdf71179102f84de5aea9f726e80d8e7794d7451473b3f200294f::" providerId="AD" clId="Web-{574CE6E1-60CF-07F9-F9FE-31B6EA712EAC}" dt="2022-05-23T17:57:19.074" v="7"/>
          <ac:picMkLst>
            <pc:docMk/>
            <pc:sldMk cId="2408669428" sldId="262"/>
            <ac:picMk id="1028" creationId="{105CCD78-5E3B-628F-8573-4BCC635FD67C}"/>
          </ac:picMkLst>
        </pc:picChg>
      </pc:sldChg>
      <pc:sldChg chg="new del ord">
        <pc:chgData name="Guest User" userId="S::urn:spo:anon#db36faa5968bdf71179102f84de5aea9f726e80d8e7794d7451473b3f200294f::" providerId="AD" clId="Web-{574CE6E1-60CF-07F9-F9FE-31B6EA712EAC}" dt="2022-05-23T17:56:58.495" v="2"/>
        <pc:sldMkLst>
          <pc:docMk/>
          <pc:sldMk cId="4051231180" sldId="262"/>
        </pc:sldMkLst>
      </pc:sldChg>
      <pc:sldChg chg="modSp add replId">
        <pc:chgData name="Guest User" userId="S::urn:spo:anon#db36faa5968bdf71179102f84de5aea9f726e80d8e7794d7451473b3f200294f::" providerId="AD" clId="Web-{574CE6E1-60CF-07F9-F9FE-31B6EA712EAC}" dt="2022-05-23T18:09:37.389" v="292" actId="20577"/>
        <pc:sldMkLst>
          <pc:docMk/>
          <pc:sldMk cId="2377940640" sldId="263"/>
        </pc:sldMkLst>
        <pc:spChg chg="mod">
          <ac:chgData name="Guest User" userId="S::urn:spo:anon#db36faa5968bdf71179102f84de5aea9f726e80d8e7794d7451473b3f200294f::" providerId="AD" clId="Web-{574CE6E1-60CF-07F9-F9FE-31B6EA712EAC}" dt="2022-05-23T18:09:37.389" v="292" actId="20577"/>
          <ac:spMkLst>
            <pc:docMk/>
            <pc:sldMk cId="2377940640" sldId="263"/>
            <ac:spMk id="2" creationId="{7E59028C-5B18-6FBD-888E-A6767AD8E886}"/>
          </ac:spMkLst>
        </pc:spChg>
        <pc:spChg chg="mod">
          <ac:chgData name="Guest User" userId="S::urn:spo:anon#db36faa5968bdf71179102f84de5aea9f726e80d8e7794d7451473b3f200294f::" providerId="AD" clId="Web-{574CE6E1-60CF-07F9-F9FE-31B6EA712EAC}" dt="2022-05-23T18:05:08.101" v="199" actId="20577"/>
          <ac:spMkLst>
            <pc:docMk/>
            <pc:sldMk cId="2377940640" sldId="263"/>
            <ac:spMk id="63" creationId="{04DCE754-C75A-7563-4EEE-7A5123F66E06}"/>
          </ac:spMkLst>
        </pc:spChg>
      </pc:sldChg>
      <pc:sldChg chg="modSp add replId">
        <pc:chgData name="Guest User" userId="S::urn:spo:anon#db36faa5968bdf71179102f84de5aea9f726e80d8e7794d7451473b3f200294f::" providerId="AD" clId="Web-{574CE6E1-60CF-07F9-F9FE-31B6EA712EAC}" dt="2022-05-23T18:23:51.270" v="685" actId="1076"/>
        <pc:sldMkLst>
          <pc:docMk/>
          <pc:sldMk cId="3735417620" sldId="264"/>
        </pc:sldMkLst>
        <pc:spChg chg="mod">
          <ac:chgData name="Guest User" userId="S::urn:spo:anon#db36faa5968bdf71179102f84de5aea9f726e80d8e7794d7451473b3f200294f::" providerId="AD" clId="Web-{574CE6E1-60CF-07F9-F9FE-31B6EA712EAC}" dt="2022-05-23T18:23:51.270" v="685" actId="1076"/>
          <ac:spMkLst>
            <pc:docMk/>
            <pc:sldMk cId="3735417620" sldId="264"/>
            <ac:spMk id="2" creationId="{7E59028C-5B18-6FBD-888E-A6767AD8E886}"/>
          </ac:spMkLst>
        </pc:spChg>
        <pc:spChg chg="mod">
          <ac:chgData name="Guest User" userId="S::urn:spo:anon#db36faa5968bdf71179102f84de5aea9f726e80d8e7794d7451473b3f200294f::" providerId="AD" clId="Web-{574CE6E1-60CF-07F9-F9FE-31B6EA712EAC}" dt="2022-05-23T18:10:01.952" v="299" actId="20577"/>
          <ac:spMkLst>
            <pc:docMk/>
            <pc:sldMk cId="3735417620" sldId="264"/>
            <ac:spMk id="63" creationId="{04DCE754-C75A-7563-4EEE-7A5123F66E06}"/>
          </ac:spMkLst>
        </pc:spChg>
      </pc:sldChg>
      <pc:sldChg chg="modSp add replId">
        <pc:chgData name="Guest User" userId="S::urn:spo:anon#db36faa5968bdf71179102f84de5aea9f726e80d8e7794d7451473b3f200294f::" providerId="AD" clId="Web-{574CE6E1-60CF-07F9-F9FE-31B6EA712EAC}" dt="2022-05-23T18:17:10.667" v="590" actId="20577"/>
        <pc:sldMkLst>
          <pc:docMk/>
          <pc:sldMk cId="1726592193" sldId="265"/>
        </pc:sldMkLst>
        <pc:spChg chg="mod">
          <ac:chgData name="Guest User" userId="S::urn:spo:anon#db36faa5968bdf71179102f84de5aea9f726e80d8e7794d7451473b3f200294f::" providerId="AD" clId="Web-{574CE6E1-60CF-07F9-F9FE-31B6EA712EAC}" dt="2022-05-23T18:17:10.667" v="590" actId="20577"/>
          <ac:spMkLst>
            <pc:docMk/>
            <pc:sldMk cId="1726592193" sldId="265"/>
            <ac:spMk id="2" creationId="{7E59028C-5B18-6FBD-888E-A6767AD8E886}"/>
          </ac:spMkLst>
        </pc:spChg>
        <pc:spChg chg="mod">
          <ac:chgData name="Guest User" userId="S::urn:spo:anon#db36faa5968bdf71179102f84de5aea9f726e80d8e7794d7451473b3f200294f::" providerId="AD" clId="Web-{574CE6E1-60CF-07F9-F9FE-31B6EA712EAC}" dt="2022-05-23T18:12:40.113" v="432" actId="14100"/>
          <ac:spMkLst>
            <pc:docMk/>
            <pc:sldMk cId="1726592193" sldId="265"/>
            <ac:spMk id="63" creationId="{04DCE754-C75A-7563-4EEE-7A5123F66E06}"/>
          </ac:spMkLst>
        </pc:spChg>
      </pc:sldChg>
    </pc:docChg>
  </pc:docChgLst>
  <pc:docChgLst>
    <pc:chgData name="Rafael Amorim" userId="S::rafael.amorim@ua.pt::dc3018bb-db3f-4f38-9e8b-a9af8104196a" providerId="AD" clId="Web-{F1303A55-6C06-6B89-D772-E7B578E6F741}"/>
    <pc:docChg chg="modSld">
      <pc:chgData name="Rafael Amorim" userId="S::rafael.amorim@ua.pt::dc3018bb-db3f-4f38-9e8b-a9af8104196a" providerId="AD" clId="Web-{F1303A55-6C06-6B89-D772-E7B578E6F741}" dt="2022-05-24T23:58:21.291" v="0"/>
      <pc:docMkLst>
        <pc:docMk/>
      </pc:docMkLst>
      <pc:sldChg chg="delSp">
        <pc:chgData name="Rafael Amorim" userId="S::rafael.amorim@ua.pt::dc3018bb-db3f-4f38-9e8b-a9af8104196a" providerId="AD" clId="Web-{F1303A55-6C06-6B89-D772-E7B578E6F741}" dt="2022-05-24T23:58:21.291" v="0"/>
        <pc:sldMkLst>
          <pc:docMk/>
          <pc:sldMk cId="2408669428" sldId="262"/>
        </pc:sldMkLst>
        <pc:spChg chg="del">
          <ac:chgData name="Rafael Amorim" userId="S::rafael.amorim@ua.pt::dc3018bb-db3f-4f38-9e8b-a9af8104196a" providerId="AD" clId="Web-{F1303A55-6C06-6B89-D772-E7B578E6F741}" dt="2022-05-24T23:58:21.291" v="0"/>
          <ac:spMkLst>
            <pc:docMk/>
            <pc:sldMk cId="2408669428" sldId="262"/>
            <ac:spMk id="51" creationId="{2C7B92A6-025E-4EC9-6097-2F14055346DA}"/>
          </ac:spMkLst>
        </pc:spChg>
      </pc:sldChg>
    </pc:docChg>
  </pc:docChgLst>
  <pc:docChgLst>
    <pc:chgData name="Guest User" userId="S::urn:spo:anon#85206f8e89d700f6c6fd521444e2c7e44c2153e5de84503b8f7387b4bfe48104::" providerId="AD" clId="Web-{0750A7CA-CD0B-2C74-4CB1-02B38682660E}"/>
    <pc:docChg chg="modSld">
      <pc:chgData name="Guest User" userId="S::urn:spo:anon#85206f8e89d700f6c6fd521444e2c7e44c2153e5de84503b8f7387b4bfe48104::" providerId="AD" clId="Web-{0750A7CA-CD0B-2C74-4CB1-02B38682660E}" dt="2022-05-23T23:28:57.020" v="72" actId="20577"/>
      <pc:docMkLst>
        <pc:docMk/>
      </pc:docMkLst>
      <pc:sldChg chg="modSp">
        <pc:chgData name="Guest User" userId="S::urn:spo:anon#85206f8e89d700f6c6fd521444e2c7e44c2153e5de84503b8f7387b4bfe48104::" providerId="AD" clId="Web-{0750A7CA-CD0B-2C74-4CB1-02B38682660E}" dt="2022-05-23T23:28:57.020" v="72" actId="20577"/>
        <pc:sldMkLst>
          <pc:docMk/>
          <pc:sldMk cId="1530837681" sldId="261"/>
        </pc:sldMkLst>
        <pc:spChg chg="mod">
          <ac:chgData name="Guest User" userId="S::urn:spo:anon#85206f8e89d700f6c6fd521444e2c7e44c2153e5de84503b8f7387b4bfe48104::" providerId="AD" clId="Web-{0750A7CA-CD0B-2C74-4CB1-02B38682660E}" dt="2022-05-23T23:28:57.020" v="72" actId="20577"/>
          <ac:spMkLst>
            <pc:docMk/>
            <pc:sldMk cId="1530837681" sldId="261"/>
            <ac:spMk id="2" creationId="{E1AB5A95-FC4C-EAA8-48E2-89BE22F908A1}"/>
          </ac:spMkLst>
        </pc:spChg>
      </pc:sldChg>
    </pc:docChg>
  </pc:docChgLst>
  <pc:docChgLst>
    <pc:chgData name="Guest User" userId="S::urn:spo:anon#85206f8e89d700f6c6fd521444e2c7e44c2153e5de84503b8f7387b4bfe48104::" providerId="AD" clId="Web-{364778C7-8252-1C25-CF8D-B232CE82D80D}"/>
    <pc:docChg chg="modSld">
      <pc:chgData name="Guest User" userId="S::urn:spo:anon#85206f8e89d700f6c6fd521444e2c7e44c2153e5de84503b8f7387b4bfe48104::" providerId="AD" clId="Web-{364778C7-8252-1C25-CF8D-B232CE82D80D}" dt="2022-05-24T18:58:30.036" v="18" actId="20577"/>
      <pc:docMkLst>
        <pc:docMk/>
      </pc:docMkLst>
      <pc:sldChg chg="modSp">
        <pc:chgData name="Guest User" userId="S::urn:spo:anon#85206f8e89d700f6c6fd521444e2c7e44c2153e5de84503b8f7387b4bfe48104::" providerId="AD" clId="Web-{364778C7-8252-1C25-CF8D-B232CE82D80D}" dt="2022-05-24T18:58:30.036" v="18" actId="20577"/>
        <pc:sldMkLst>
          <pc:docMk/>
          <pc:sldMk cId="3169801704" sldId="266"/>
        </pc:sldMkLst>
        <pc:spChg chg="mod">
          <ac:chgData name="Guest User" userId="S::urn:spo:anon#85206f8e89d700f6c6fd521444e2c7e44c2153e5de84503b8f7387b4bfe48104::" providerId="AD" clId="Web-{364778C7-8252-1C25-CF8D-B232CE82D80D}" dt="2022-05-24T18:58:30.036" v="18" actId="20577"/>
          <ac:spMkLst>
            <pc:docMk/>
            <pc:sldMk cId="3169801704" sldId="266"/>
            <ac:spMk id="3" creationId="{326F6CA6-CFCE-5EF3-7F1A-8F4005ECFFA5}"/>
          </ac:spMkLst>
        </pc:spChg>
      </pc:sldChg>
    </pc:docChg>
  </pc:docChgLst>
  <pc:docChgLst>
    <pc:chgData name="Diogo Silva" userId="S::diogobranco.as@ua.pt::dd611537-5b6e-4d11-99f4-2cf2350e1bb3" providerId="AD" clId="Web-{FF561394-45C7-9259-B584-4D833BFD3CE7}"/>
    <pc:docChg chg="addSld delSld modSld">
      <pc:chgData name="Diogo Silva" userId="S::diogobranco.as@ua.pt::dd611537-5b6e-4d11-99f4-2cf2350e1bb3" providerId="AD" clId="Web-{FF561394-45C7-9259-B584-4D833BFD3CE7}" dt="2022-05-24T19:07:51.527" v="18"/>
      <pc:docMkLst>
        <pc:docMk/>
      </pc:docMkLst>
      <pc:sldChg chg="addSp delSp modSp add replId addAnim modAnim">
        <pc:chgData name="Diogo Silva" userId="S::diogobranco.as@ua.pt::dd611537-5b6e-4d11-99f4-2cf2350e1bb3" providerId="AD" clId="Web-{FF561394-45C7-9259-B584-4D833BFD3CE7}" dt="2022-05-24T19:07:51.527" v="18"/>
        <pc:sldMkLst>
          <pc:docMk/>
          <pc:sldMk cId="1675159592" sldId="269"/>
        </pc:sldMkLst>
        <pc:spChg chg="mod">
          <ac:chgData name="Diogo Silva" userId="S::diogobranco.as@ua.pt::dd611537-5b6e-4d11-99f4-2cf2350e1bb3" providerId="AD" clId="Web-{FF561394-45C7-9259-B584-4D833BFD3CE7}" dt="2022-05-24T18:47:11.335" v="4" actId="20577"/>
          <ac:spMkLst>
            <pc:docMk/>
            <pc:sldMk cId="1675159592" sldId="269"/>
            <ac:spMk id="2" creationId="{E1AB5A95-FC4C-EAA8-48E2-89BE22F908A1}"/>
          </ac:spMkLst>
        </pc:spChg>
        <pc:spChg chg="del">
          <ac:chgData name="Diogo Silva" userId="S::diogobranco.as@ua.pt::dd611537-5b6e-4d11-99f4-2cf2350e1bb3" providerId="AD" clId="Web-{FF561394-45C7-9259-B584-4D833BFD3CE7}" dt="2022-05-24T19:06:53.729" v="6"/>
          <ac:spMkLst>
            <pc:docMk/>
            <pc:sldMk cId="1675159592" sldId="269"/>
            <ac:spMk id="9" creationId="{722C5948-9DB4-33EA-5163-37DAED3B4684}"/>
          </ac:spMkLst>
        </pc:spChg>
        <pc:picChg chg="add mod">
          <ac:chgData name="Diogo Silva" userId="S::diogobranco.as@ua.pt::dd611537-5b6e-4d11-99f4-2cf2350e1bb3" providerId="AD" clId="Web-{FF561394-45C7-9259-B584-4D833BFD3CE7}" dt="2022-05-24T19:07:03.370" v="7" actId="1076"/>
          <ac:picMkLst>
            <pc:docMk/>
            <pc:sldMk cId="1675159592" sldId="269"/>
            <ac:picMk id="3" creationId="{613125C7-86FA-8CCD-DB75-17AA5D2ADE81}"/>
          </ac:picMkLst>
        </pc:picChg>
        <pc:picChg chg="add mod">
          <ac:chgData name="Diogo Silva" userId="S::diogobranco.as@ua.pt::dd611537-5b6e-4d11-99f4-2cf2350e1bb3" providerId="AD" clId="Web-{FF561394-45C7-9259-B584-4D833BFD3CE7}" dt="2022-05-24T19:07:23.011" v="9" actId="1076"/>
          <ac:picMkLst>
            <pc:docMk/>
            <pc:sldMk cId="1675159592" sldId="269"/>
            <ac:picMk id="4" creationId="{EF049B5D-BCE5-BDFF-D5F7-CF302FF54E75}"/>
          </ac:picMkLst>
        </pc:picChg>
        <pc:picChg chg="add mod">
          <ac:chgData name="Diogo Silva" userId="S::diogobranco.as@ua.pt::dd611537-5b6e-4d11-99f4-2cf2350e1bb3" providerId="AD" clId="Web-{FF561394-45C7-9259-B584-4D833BFD3CE7}" dt="2022-05-24T19:07:35.261" v="11" actId="1076"/>
          <ac:picMkLst>
            <pc:docMk/>
            <pc:sldMk cId="1675159592" sldId="269"/>
            <ac:picMk id="5" creationId="{571BBE24-A4B5-4528-8538-8A8C8847347F}"/>
          </ac:picMkLst>
        </pc:picChg>
      </pc:sldChg>
      <pc:sldChg chg="new del">
        <pc:chgData name="Diogo Silva" userId="S::diogobranco.as@ua.pt::dd611537-5b6e-4d11-99f4-2cf2350e1bb3" providerId="AD" clId="Web-{FF561394-45C7-9259-B584-4D833BFD3CE7}" dt="2022-05-24T18:47:00.694" v="1"/>
        <pc:sldMkLst>
          <pc:docMk/>
          <pc:sldMk cId="4249244461" sldId="269"/>
        </pc:sldMkLst>
      </pc:sldChg>
    </pc:docChg>
  </pc:docChgLst>
  <pc:docChgLst>
    <pc:chgData name="Rafael Amorim" userId="S::rafael.amorim@ua.pt::dc3018bb-db3f-4f38-9e8b-a9af8104196a" providerId="AD" clId="Web-{18857BA4-F694-8CBE-7B3F-7F6A5DC5CB01}"/>
    <pc:docChg chg="modSld">
      <pc:chgData name="Rafael Amorim" userId="S::rafael.amorim@ua.pt::dc3018bb-db3f-4f38-9e8b-a9af8104196a" providerId="AD" clId="Web-{18857BA4-F694-8CBE-7B3F-7F6A5DC5CB01}" dt="2022-05-25T01:14:42.091" v="37"/>
      <pc:docMkLst>
        <pc:docMk/>
      </pc:docMkLst>
      <pc:sldChg chg="addSp delSp modSp mod setBg setClrOvrMap">
        <pc:chgData name="Rafael Amorim" userId="S::rafael.amorim@ua.pt::dc3018bb-db3f-4f38-9e8b-a9af8104196a" providerId="AD" clId="Web-{18857BA4-F694-8CBE-7B3F-7F6A5DC5CB01}" dt="2022-05-25T01:14:42.091" v="37"/>
        <pc:sldMkLst>
          <pc:docMk/>
          <pc:sldMk cId="383835419" sldId="269"/>
        </pc:sldMkLst>
        <pc:spChg chg="mod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2" creationId="{C85E40C3-D087-D264-56CB-1A12293F3832}"/>
          </ac:spMkLst>
        </pc:spChg>
        <pc:spChg chg="mod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3" creationId="{26A09463-9DB8-25AD-6197-3592220D0D5B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25" creationId="{66D61E08-70C3-48D8-BEA0-787111DC30DA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27" creationId="{FC55298F-0AE5-478E-AD2B-03C2614C5833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29" creationId="{C180E4EA-0B63-4779-A895-7E90E71088F3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31" creationId="{CEE01D9D-3DE8-4EED-B0D3-8F3C79CC7673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33" creationId="{89AF5CE9-607F-43F4-8983-DCD6DA4051FD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35" creationId="{6EEA2DBD-9E1E-4521-8C01-F32AD18A89E3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37" creationId="{15BBD2C1-BA9B-46A9-A27A-33498B169272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4:31.841" v="34"/>
          <ac:spMkLst>
            <pc:docMk/>
            <pc:sldMk cId="383835419" sldId="269"/>
            <ac:spMk id="41" creationId="{7815DC60-3142-4171-B7AD-13B6FD265C6B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1:51.143" v="6"/>
          <ac:spMkLst>
            <pc:docMk/>
            <pc:sldMk cId="383835419" sldId="269"/>
            <ac:spMk id="54" creationId="{4F71A406-3CB7-4E4D-B434-24E6AA4F3997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3:32.368" v="19"/>
          <ac:spMkLst>
            <pc:docMk/>
            <pc:sldMk cId="383835419" sldId="269"/>
            <ac:spMk id="55" creationId="{9B6A14F7-CC83-4722-B948-C77EF5228287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4:31.841" v="34"/>
          <ac:spMkLst>
            <pc:docMk/>
            <pc:sldMk cId="383835419" sldId="269"/>
            <ac:spMk id="56" creationId="{3A459D44-E95C-4AB2-9D79-7C182560C4A9}"/>
          </ac:spMkLst>
        </pc:spChg>
        <pc:spChg chg="add del">
          <ac:chgData name="Rafael Amorim" userId="S::rafael.amorim@ua.pt::dc3018bb-db3f-4f38-9e8b-a9af8104196a" providerId="AD" clId="Web-{18857BA4-F694-8CBE-7B3F-7F6A5DC5CB01}" dt="2022-05-25T01:13:32.368" v="19"/>
          <ac:spMkLst>
            <pc:docMk/>
            <pc:sldMk cId="383835419" sldId="269"/>
            <ac:spMk id="57" creationId="{1FD1CAA3-F07B-4451-A14C-176BCB1FC0D9}"/>
          </ac:spMkLst>
        </pc:spChg>
        <pc:spChg chg="add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62" creationId="{6D3E764F-DD76-4E74-8C36-7CEE8231EBCC}"/>
          </ac:spMkLst>
        </pc:spChg>
        <pc:spChg chg="add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64" creationId="{087944EB-94D5-45B3-801D-DCE3F5264AF9}"/>
          </ac:spMkLst>
        </pc:spChg>
        <pc:spChg chg="add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66" creationId="{E6C6DF53-20EC-4B92-9ADE-C0B7B4056B18}"/>
          </ac:spMkLst>
        </pc:spChg>
        <pc:spChg chg="add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67" creationId="{2F9F6FEB-DD01-4F04-A465-6BB9A3560C8E}"/>
          </ac:spMkLst>
        </pc:spChg>
        <pc:spChg chg="add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68" creationId="{5AA3CC08-5871-4D9C-8C6A-A90142CB0B19}"/>
          </ac:spMkLst>
        </pc:spChg>
        <pc:spChg chg="add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69" creationId="{3A459D44-E95C-4AB2-9D79-7C182560C4A9}"/>
          </ac:spMkLst>
        </pc:spChg>
        <pc:spChg chg="add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70" creationId="{2872F700-90BF-4EFD-9F34-06E9EFB2771D}"/>
          </ac:spMkLst>
        </pc:spChg>
        <pc:spChg chg="add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72" creationId="{F863767A-3540-4676-A852-0E8A7A2EEADC}"/>
          </ac:spMkLst>
        </pc:spChg>
        <pc:spChg chg="add">
          <ac:chgData name="Rafael Amorim" userId="S::rafael.amorim@ua.pt::dc3018bb-db3f-4f38-9e8b-a9af8104196a" providerId="AD" clId="Web-{18857BA4-F694-8CBE-7B3F-7F6A5DC5CB01}" dt="2022-05-25T01:14:42.091" v="37"/>
          <ac:spMkLst>
            <pc:docMk/>
            <pc:sldMk cId="383835419" sldId="269"/>
            <ac:spMk id="74" creationId="{10D8237D-B0CE-41F6-B238-F6F84B855B65}"/>
          </ac:spMkLst>
        </pc:spChg>
        <pc:grpChg chg="add del">
          <ac:chgData name="Rafael Amorim" userId="S::rafael.amorim@ua.pt::dc3018bb-db3f-4f38-9e8b-a9af8104196a" providerId="AD" clId="Web-{18857BA4-F694-8CBE-7B3F-7F6A5DC5CB01}" dt="2022-05-25T01:14:42.091" v="37"/>
          <ac:grpSpMkLst>
            <pc:docMk/>
            <pc:sldMk cId="383835419" sldId="269"/>
            <ac:grpSpMk id="9" creationId="{88C9B83F-64CD-41C1-925F-A08801FFD0BD}"/>
          </ac:grpSpMkLst>
        </pc:grpChg>
        <pc:grpChg chg="add del">
          <ac:chgData name="Rafael Amorim" userId="S::rafael.amorim@ua.pt::dc3018bb-db3f-4f38-9e8b-a9af8104196a" providerId="AD" clId="Web-{18857BA4-F694-8CBE-7B3F-7F6A5DC5CB01}" dt="2022-05-25T01:14:31.841" v="34"/>
          <ac:grpSpMkLst>
            <pc:docMk/>
            <pc:sldMk cId="383835419" sldId="269"/>
            <ac:grpSpMk id="39" creationId="{5EA39187-0197-4C1D-BE4A-06B353C7B215}"/>
          </ac:grpSpMkLst>
        </pc:grpChg>
        <pc:grpChg chg="add del">
          <ac:chgData name="Rafael Amorim" userId="S::rafael.amorim@ua.pt::dc3018bb-db3f-4f38-9e8b-a9af8104196a" providerId="AD" clId="Web-{18857BA4-F694-8CBE-7B3F-7F6A5DC5CB01}" dt="2022-05-25T01:11:51.143" v="6"/>
          <ac:grpSpMkLst>
            <pc:docMk/>
            <pc:sldMk cId="383835419" sldId="269"/>
            <ac:grpSpMk id="42" creationId="{5EA39187-0197-4C1D-BE4A-06B353C7B215}"/>
          </ac:grpSpMkLst>
        </pc:grpChg>
        <pc:grpChg chg="add del">
          <ac:chgData name="Rafael Amorim" userId="S::rafael.amorim@ua.pt::dc3018bb-db3f-4f38-9e8b-a9af8104196a" providerId="AD" clId="Web-{18857BA4-F694-8CBE-7B3F-7F6A5DC5CB01}" dt="2022-05-25T01:13:32.368" v="19"/>
          <ac:grpSpMkLst>
            <pc:docMk/>
            <pc:sldMk cId="383835419" sldId="269"/>
            <ac:grpSpMk id="43" creationId="{5EA39187-0197-4C1D-BE4A-06B353C7B215}"/>
          </ac:grpSpMkLst>
        </pc:grpChg>
        <pc:grpChg chg="add del">
          <ac:chgData name="Rafael Amorim" userId="S::rafael.amorim@ua.pt::dc3018bb-db3f-4f38-9e8b-a9af8104196a" providerId="AD" clId="Web-{18857BA4-F694-8CBE-7B3F-7F6A5DC5CB01}" dt="2022-05-25T01:14:42.076" v="36"/>
          <ac:grpSpMkLst>
            <pc:docMk/>
            <pc:sldMk cId="383835419" sldId="269"/>
            <ac:grpSpMk id="58" creationId="{5EA39187-0197-4C1D-BE4A-06B353C7B215}"/>
          </ac:grpSpMkLst>
        </pc:grpChg>
        <pc:grpChg chg="add">
          <ac:chgData name="Rafael Amorim" userId="S::rafael.amorim@ua.pt::dc3018bb-db3f-4f38-9e8b-a9af8104196a" providerId="AD" clId="Web-{18857BA4-F694-8CBE-7B3F-7F6A5DC5CB01}" dt="2022-05-25T01:14:42.091" v="37"/>
          <ac:grpSpMkLst>
            <pc:docMk/>
            <pc:sldMk cId="383835419" sldId="269"/>
            <ac:grpSpMk id="63" creationId="{5EA39187-0197-4C1D-BE4A-06B353C7B215}"/>
          </ac:grpSpMkLst>
        </pc:grpChg>
        <pc:picChg chg="add del mod modCrop">
          <ac:chgData name="Rafael Amorim" userId="S::rafael.amorim@ua.pt::dc3018bb-db3f-4f38-9e8b-a9af8104196a" providerId="AD" clId="Web-{18857BA4-F694-8CBE-7B3F-7F6A5DC5CB01}" dt="2022-05-25T01:13:54.823" v="31"/>
          <ac:picMkLst>
            <pc:docMk/>
            <pc:sldMk cId="383835419" sldId="269"/>
            <ac:picMk id="4" creationId="{2A364452-7B71-4A0A-1BA2-A3D709857CE4}"/>
          </ac:picMkLst>
        </pc:picChg>
        <pc:picChg chg="mod ord">
          <ac:chgData name="Rafael Amorim" userId="S::rafael.amorim@ua.pt::dc3018bb-db3f-4f38-9e8b-a9af8104196a" providerId="AD" clId="Web-{18857BA4-F694-8CBE-7B3F-7F6A5DC5CB01}" dt="2022-05-25T01:14:42.091" v="37"/>
          <ac:picMkLst>
            <pc:docMk/>
            <pc:sldMk cId="383835419" sldId="269"/>
            <ac:picMk id="5" creationId="{28516C97-7A56-4665-E28A-3BFFE65BF529}"/>
          </ac:picMkLst>
        </pc:picChg>
        <pc:picChg chg="add mod ord">
          <ac:chgData name="Rafael Amorim" userId="S::rafael.amorim@ua.pt::dc3018bb-db3f-4f38-9e8b-a9af8104196a" providerId="AD" clId="Web-{18857BA4-F694-8CBE-7B3F-7F6A5DC5CB01}" dt="2022-05-25T01:14:42.091" v="37"/>
          <ac:picMkLst>
            <pc:docMk/>
            <pc:sldMk cId="383835419" sldId="269"/>
            <ac:picMk id="6" creationId="{51FECA0A-D91B-0BE0-EE99-1FEA857DDD7D}"/>
          </ac:picMkLst>
        </pc:picChg>
        <pc:picChg chg="add del mod ord">
          <ac:chgData name="Rafael Amorim" userId="S::rafael.amorim@ua.pt::dc3018bb-db3f-4f38-9e8b-a9af8104196a" providerId="AD" clId="Web-{18857BA4-F694-8CBE-7B3F-7F6A5DC5CB01}" dt="2022-05-25T01:13:42.869" v="21"/>
          <ac:picMkLst>
            <pc:docMk/>
            <pc:sldMk cId="383835419" sldId="269"/>
            <ac:picMk id="38" creationId="{82567976-26B8-C27D-FD71-A12A22FAA0D8}"/>
          </ac:picMkLst>
        </pc:picChg>
        <pc:cxnChg chg="add del">
          <ac:chgData name="Rafael Amorim" userId="S::rafael.amorim@ua.pt::dc3018bb-db3f-4f38-9e8b-a9af8104196a" providerId="AD" clId="Web-{18857BA4-F694-8CBE-7B3F-7F6A5DC5CB01}" dt="2022-05-25T01:14:42.091" v="37"/>
          <ac:cxnSpMkLst>
            <pc:docMk/>
            <pc:sldMk cId="383835419" sldId="269"/>
            <ac:cxnSpMk id="21" creationId="{A57C1A16-B8AB-4D99-A195-A38F556A6486}"/>
          </ac:cxnSpMkLst>
        </pc:cxnChg>
        <pc:cxnChg chg="add del">
          <ac:chgData name="Rafael Amorim" userId="S::rafael.amorim@ua.pt::dc3018bb-db3f-4f38-9e8b-a9af8104196a" providerId="AD" clId="Web-{18857BA4-F694-8CBE-7B3F-7F6A5DC5CB01}" dt="2022-05-25T01:14:42.091" v="37"/>
          <ac:cxnSpMkLst>
            <pc:docMk/>
            <pc:sldMk cId="383835419" sldId="269"/>
            <ac:cxnSpMk id="23" creationId="{F8A9B20B-D1DD-4573-B5EC-558029519236}"/>
          </ac:cxnSpMkLst>
        </pc:cxnChg>
        <pc:cxnChg chg="add del">
          <ac:chgData name="Rafael Amorim" userId="S::rafael.amorim@ua.pt::dc3018bb-db3f-4f38-9e8b-a9af8104196a" providerId="AD" clId="Web-{18857BA4-F694-8CBE-7B3F-7F6A5DC5CB01}" dt="2022-05-25T01:14:42.076" v="36"/>
          <ac:cxnSpMkLst>
            <pc:docMk/>
            <pc:sldMk cId="383835419" sldId="269"/>
            <ac:cxnSpMk id="60" creationId="{2EC607CC-319E-425D-8A0C-EC6E84F6C377}"/>
          </ac:cxnSpMkLst>
        </pc:cxnChg>
        <pc:cxnChg chg="add">
          <ac:chgData name="Rafael Amorim" userId="S::rafael.amorim@ua.pt::dc3018bb-db3f-4f38-9e8b-a9af8104196a" providerId="AD" clId="Web-{18857BA4-F694-8CBE-7B3F-7F6A5DC5CB01}" dt="2022-05-25T01:14:42.091" v="37"/>
          <ac:cxnSpMkLst>
            <pc:docMk/>
            <pc:sldMk cId="383835419" sldId="269"/>
            <ac:cxnSpMk id="71" creationId="{2F37062B-29B9-48EA-B20D-914634A68B58}"/>
          </ac:cxnSpMkLst>
        </pc:cxnChg>
        <pc:cxnChg chg="add">
          <ac:chgData name="Rafael Amorim" userId="S::rafael.amorim@ua.pt::dc3018bb-db3f-4f38-9e8b-a9af8104196a" providerId="AD" clId="Web-{18857BA4-F694-8CBE-7B3F-7F6A5DC5CB01}" dt="2022-05-25T01:14:42.091" v="37"/>
          <ac:cxnSpMkLst>
            <pc:docMk/>
            <pc:sldMk cId="383835419" sldId="269"/>
            <ac:cxnSpMk id="73" creationId="{678411DE-368F-4426-8868-B6EEB07F72E4}"/>
          </ac:cxnSpMkLst>
        </pc:cxnChg>
      </pc:sldChg>
    </pc:docChg>
  </pc:docChgLst>
  <pc:docChgLst>
    <pc:chgData name="Rafael Amorim" userId="S::rafael.amorim@ua.pt::dc3018bb-db3f-4f38-9e8b-a9af8104196a" providerId="AD" clId="Web-{0A722EC3-10BA-1929-E5F6-B4EE96ECDEC4}"/>
    <pc:docChg chg="addSld delSld modSld addMainMaster delMainMaster">
      <pc:chgData name="Rafael Amorim" userId="S::rafael.amorim@ua.pt::dc3018bb-db3f-4f38-9e8b-a9af8104196a" providerId="AD" clId="Web-{0A722EC3-10BA-1929-E5F6-B4EE96ECDEC4}" dt="2022-05-24T22:13:32.099" v="191"/>
      <pc:docMkLst>
        <pc:docMk/>
      </pc:docMkLst>
      <pc:sldChg chg="addSp delSp modSp mod modClrScheme setClrOvrMap delDesignElem chgLayout">
        <pc:chgData name="Rafael Amorim" userId="S::rafael.amorim@ua.pt::dc3018bb-db3f-4f38-9e8b-a9af8104196a" providerId="AD" clId="Web-{0A722EC3-10BA-1929-E5F6-B4EE96ECDEC4}" dt="2022-05-24T21:53:59.345" v="112" actId="1076"/>
        <pc:sldMkLst>
          <pc:docMk/>
          <pc:sldMk cId="2320057743" sldId="256"/>
        </pc:sldMkLst>
        <pc:spChg chg="mod ord">
          <ac:chgData name="Rafael Amorim" userId="S::rafael.amorim@ua.pt::dc3018bb-db3f-4f38-9e8b-a9af8104196a" providerId="AD" clId="Web-{0A722EC3-10BA-1929-E5F6-B4EE96ECDEC4}" dt="2022-05-24T21:53:59.345" v="112" actId="1076"/>
          <ac:spMkLst>
            <pc:docMk/>
            <pc:sldMk cId="2320057743" sldId="256"/>
            <ac:spMk id="2" creationId="{8500308B-0D6C-3BD3-CE6E-77270DFCC74A}"/>
          </ac:spMkLst>
        </pc:spChg>
        <pc:spChg chg="mod ord">
          <ac:chgData name="Rafael Amorim" userId="S::rafael.amorim@ua.pt::dc3018bb-db3f-4f38-9e8b-a9af8104196a" providerId="AD" clId="Web-{0A722EC3-10BA-1929-E5F6-B4EE96ECDEC4}" dt="2022-05-24T21:47:44.238" v="41" actId="1076"/>
          <ac:spMkLst>
            <pc:docMk/>
            <pc:sldMk cId="2320057743" sldId="256"/>
            <ac:spMk id="3" creationId="{C41BF48E-6D45-7BFC-EB27-64F2404DF50B}"/>
          </ac:spMkLst>
        </pc:spChg>
        <pc:spChg chg="add del mod">
          <ac:chgData name="Rafael Amorim" userId="S::rafael.amorim@ua.pt::dc3018bb-db3f-4f38-9e8b-a9af8104196a" providerId="AD" clId="Web-{0A722EC3-10BA-1929-E5F6-B4EE96ECDEC4}" dt="2022-05-24T21:43:09.622" v="5"/>
          <ac:spMkLst>
            <pc:docMk/>
            <pc:sldMk cId="2320057743" sldId="256"/>
            <ac:spMk id="4" creationId="{D87A58CE-E3F6-CB08-7569-F8D35B01B495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2:58.262" v="3"/>
          <ac:spMkLst>
            <pc:docMk/>
            <pc:sldMk cId="2320057743" sldId="256"/>
            <ac:spMk id="5" creationId="{A2B4C19F-98F4-85A7-21D0-57047DF90558}"/>
          </ac:spMkLst>
        </pc:spChg>
        <pc:spChg chg="add">
          <ac:chgData name="Rafael Amorim" userId="S::rafael.amorim@ua.pt::dc3018bb-db3f-4f38-9e8b-a9af8104196a" providerId="AD" clId="Web-{0A722EC3-10BA-1929-E5F6-B4EE96ECDEC4}" dt="2022-05-24T21:45:05.406" v="27"/>
          <ac:spMkLst>
            <pc:docMk/>
            <pc:sldMk cId="2320057743" sldId="256"/>
            <ac:spMk id="7" creationId="{C1DD1A8A-57D5-4A81-AD04-532B043C5611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3:57.904" v="12"/>
          <ac:spMkLst>
            <pc:docMk/>
            <pc:sldMk cId="2320057743" sldId="256"/>
            <ac:spMk id="9" creationId="{25D5C296-F4B1-4AE5-8EEB-9FEB7ED17780}"/>
          </ac:spMkLst>
        </pc:spChg>
        <pc:spChg chg="add">
          <ac:chgData name="Rafael Amorim" userId="S::rafael.amorim@ua.pt::dc3018bb-db3f-4f38-9e8b-a9af8104196a" providerId="AD" clId="Web-{0A722EC3-10BA-1929-E5F6-B4EE96ECDEC4}" dt="2022-05-24T21:45:05.406" v="27"/>
          <ac:spMkLst>
            <pc:docMk/>
            <pc:sldMk cId="2320057743" sldId="256"/>
            <ac:spMk id="10" creationId="{007891EC-4501-44ED-A8C8-B11B6DB767AB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3:57.904" v="12"/>
          <ac:spMkLst>
            <pc:docMk/>
            <pc:sldMk cId="2320057743" sldId="256"/>
            <ac:spMk id="11" creationId="{9C1ACE66-194D-48C4-A14A-6933B35283F6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3:57.904" v="12"/>
          <ac:spMkLst>
            <pc:docMk/>
            <pc:sldMk cId="2320057743" sldId="256"/>
            <ac:spMk id="13" creationId="{025B886A-7ED1-4B77-819B-76ACBEFB07D0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20.577" v="19"/>
          <ac:spMkLst>
            <pc:docMk/>
            <pc:sldMk cId="2320057743" sldId="256"/>
            <ac:spMk id="18" creationId="{B86EEAC6-011F-4499-ACFF-2FDC742DB06D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20.577" v="19"/>
          <ac:spMkLst>
            <pc:docMk/>
            <pc:sldMk cId="2320057743" sldId="256"/>
            <ac:spMk id="20" creationId="{6970F14D-B6E6-40EA-96B4-4E18D0CF9D8C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20.577" v="19"/>
          <ac:spMkLst>
            <pc:docMk/>
            <pc:sldMk cId="2320057743" sldId="256"/>
            <ac:spMk id="22" creationId="{DADC4F84-175A-4AB1-916C-1E5796E1E0D3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16.092" v="16"/>
          <ac:spMkLst>
            <pc:docMk/>
            <pc:sldMk cId="2320057743" sldId="256"/>
            <ac:spMk id="27" creationId="{4F645BF8-7885-4398-80BC-4C0DF24F5CEE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16.092" v="16"/>
          <ac:spMkLst>
            <pc:docMk/>
            <pc:sldMk cId="2320057743" sldId="256"/>
            <ac:spMk id="29" creationId="{3212FB65-CD2B-4005-B910-132DCE19FCC7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16.092" v="16"/>
          <ac:spMkLst>
            <pc:docMk/>
            <pc:sldMk cId="2320057743" sldId="256"/>
            <ac:spMk id="31" creationId="{B5DC95B7-2A72-483B-BA19-2BE751205541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16.092" v="16"/>
          <ac:spMkLst>
            <pc:docMk/>
            <pc:sldMk cId="2320057743" sldId="256"/>
            <ac:spMk id="33" creationId="{1C822AFE-7E96-4A51-9E55-FCAEACD21357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16.092" v="16"/>
          <ac:spMkLst>
            <pc:docMk/>
            <pc:sldMk cId="2320057743" sldId="256"/>
            <ac:spMk id="35" creationId="{9169EA61-C175-4B7E-807B-58199DEA7FB3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2320057743" sldId="256"/>
            <ac:spMk id="36" creationId="{F1174801-1395-44C5-9B00-CCAC45C056E7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20.561" v="18"/>
          <ac:spMkLst>
            <pc:docMk/>
            <pc:sldMk cId="2320057743" sldId="256"/>
            <ac:spMk id="37" creationId="{B86EEAC6-011F-4499-ACFF-2FDC742DB06D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2320057743" sldId="256"/>
            <ac:spMk id="38" creationId="{996DFAFB-BCE1-4BEC-82FB-D574234DEF0A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20.561" v="18"/>
          <ac:spMkLst>
            <pc:docMk/>
            <pc:sldMk cId="2320057743" sldId="256"/>
            <ac:spMk id="39" creationId="{6970F14D-B6E6-40EA-96B4-4E18D0CF9D8C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2320057743" sldId="256"/>
            <ac:spMk id="40" creationId="{60E728E6-A07E-4A6C-AB92-D56E1402F61A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20.561" v="18"/>
          <ac:spMkLst>
            <pc:docMk/>
            <pc:sldMk cId="2320057743" sldId="256"/>
            <ac:spMk id="41" creationId="{696A55C8-89F1-439D-863D-E208C0AC880F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20.561" v="18"/>
          <ac:spMkLst>
            <pc:docMk/>
            <pc:sldMk cId="2320057743" sldId="256"/>
            <ac:spMk id="43" creationId="{E4A1FD7E-EAEC-40B9-B75B-432F9DA75BA8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20.561" v="18"/>
          <ac:spMkLst>
            <pc:docMk/>
            <pc:sldMk cId="2320057743" sldId="256"/>
            <ac:spMk id="44" creationId="{AC88629E-396B-4C99-B284-F30AABDF2E1D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53.624" v="25"/>
          <ac:spMkLst>
            <pc:docMk/>
            <pc:sldMk cId="2320057743" sldId="256"/>
            <ac:spMk id="46" creationId="{BC512124-0D13-4ED9-80B7-52AE15B6B41F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53.624" v="25"/>
          <ac:spMkLst>
            <pc:docMk/>
            <pc:sldMk cId="2320057743" sldId="256"/>
            <ac:spMk id="47" creationId="{D4ABACDC-BD54-40F3-9047-8298C77C2DD6}"/>
          </ac:spMkLst>
        </pc:spChg>
        <pc:spChg chg="add del">
          <ac:chgData name="Rafael Amorim" userId="S::rafael.amorim@ua.pt::dc3018bb-db3f-4f38-9e8b-a9af8104196a" providerId="AD" clId="Web-{0A722EC3-10BA-1929-E5F6-B4EE96ECDEC4}" dt="2022-05-24T21:44:53.624" v="25"/>
          <ac:spMkLst>
            <pc:docMk/>
            <pc:sldMk cId="2320057743" sldId="256"/>
            <ac:spMk id="48" creationId="{B76CB7CA-05C2-4EE8-A97F-B5F3A4F89DA4}"/>
          </ac:spMkLst>
        </pc:spChg>
        <pc:grpChg chg="del">
          <ac:chgData name="Rafael Amorim" userId="S::rafael.amorim@ua.pt::dc3018bb-db3f-4f38-9e8b-a9af8104196a" providerId="AD" clId="Web-{0A722EC3-10BA-1929-E5F6-B4EE96ECDEC4}" dt="2022-05-24T21:43:20.481" v="6"/>
          <ac:grpSpMkLst>
            <pc:docMk/>
            <pc:sldMk cId="2320057743" sldId="256"/>
            <ac:grpSpMk id="42" creationId="{18579DB9-24B0-487B-81E3-8D02AD5F8C81}"/>
          </ac:grpSpMkLst>
        </pc:grpChg>
        <pc:grpChg chg="del">
          <ac:chgData name="Rafael Amorim" userId="S::rafael.amorim@ua.pt::dc3018bb-db3f-4f38-9e8b-a9af8104196a" providerId="AD" clId="Web-{0A722EC3-10BA-1929-E5F6-B4EE96ECDEC4}" dt="2022-05-24T21:43:20.481" v="6"/>
          <ac:grpSpMkLst>
            <pc:docMk/>
            <pc:sldMk cId="2320057743" sldId="256"/>
            <ac:grpSpMk id="51" creationId="{5C0E6139-8A19-4905-87E2-E547D7B7F1AF}"/>
          </ac:grpSpMkLst>
        </pc:grpChg>
        <pc:grpChg chg="del">
          <ac:chgData name="Rafael Amorim" userId="S::rafael.amorim@ua.pt::dc3018bb-db3f-4f38-9e8b-a9af8104196a" providerId="AD" clId="Web-{0A722EC3-10BA-1929-E5F6-B4EE96ECDEC4}" dt="2022-05-24T21:43:20.481" v="6"/>
          <ac:grpSpMkLst>
            <pc:docMk/>
            <pc:sldMk cId="2320057743" sldId="256"/>
            <ac:grpSpMk id="55" creationId="{8F281804-17FE-49B9-9065-1A44CD473CAE}"/>
          </ac:grpSpMkLst>
        </pc:grpChg>
        <pc:picChg chg="add del mod ord">
          <ac:chgData name="Rafael Amorim" userId="S::rafael.amorim@ua.pt::dc3018bb-db3f-4f38-9e8b-a9af8104196a" providerId="AD" clId="Web-{0A722EC3-10BA-1929-E5F6-B4EE96ECDEC4}" dt="2022-05-24T21:44:49.905" v="24"/>
          <ac:picMkLst>
            <pc:docMk/>
            <pc:sldMk cId="2320057743" sldId="256"/>
            <ac:picMk id="6" creationId="{12C2DEFC-DE5B-FCB7-35B4-3191B7F8247A}"/>
          </ac:picMkLst>
        </pc:picChg>
        <pc:picChg chg="add">
          <ac:chgData name="Rafael Amorim" userId="S::rafael.amorim@ua.pt::dc3018bb-db3f-4f38-9e8b-a9af8104196a" providerId="AD" clId="Web-{0A722EC3-10BA-1929-E5F6-B4EE96ECDEC4}" dt="2022-05-24T21:45:05.406" v="27"/>
          <ac:picMkLst>
            <pc:docMk/>
            <pc:sldMk cId="2320057743" sldId="256"/>
            <ac:picMk id="8" creationId="{95474D44-61F8-7388-E1A8-7E0D3EF30D04}"/>
          </ac:picMkLst>
        </pc:picChg>
        <pc:picChg chg="del">
          <ac:chgData name="Rafael Amorim" userId="S::rafael.amorim@ua.pt::dc3018bb-db3f-4f38-9e8b-a9af8104196a" providerId="AD" clId="Web-{0A722EC3-10BA-1929-E5F6-B4EE96ECDEC4}" dt="2022-05-24T21:42:50.621" v="0"/>
          <ac:picMkLst>
            <pc:docMk/>
            <pc:sldMk cId="2320057743" sldId="256"/>
            <ac:picMk id="24" creationId="{F6AC9E3F-9EBF-0FC8-CB96-0567C44D3FE1}"/>
          </ac:picMkLst>
        </pc:picChg>
      </pc:sldChg>
      <pc:sldChg chg="delSp modSp mod modTransition modClrScheme chgLayout">
        <pc:chgData name="Rafael Amorim" userId="S::rafael.amorim@ua.pt::dc3018bb-db3f-4f38-9e8b-a9af8104196a" providerId="AD" clId="Web-{0A722EC3-10BA-1929-E5F6-B4EE96ECDEC4}" dt="2022-05-24T22:02:44.535" v="179"/>
        <pc:sldMkLst>
          <pc:docMk/>
          <pc:sldMk cId="3234421747" sldId="259"/>
        </pc:sldMkLst>
        <pc:spChg chg="mod ord">
          <ac:chgData name="Rafael Amorim" userId="S::rafael.amorim@ua.pt::dc3018bb-db3f-4f38-9e8b-a9af8104196a" providerId="AD" clId="Web-{0A722EC3-10BA-1929-E5F6-B4EE96ECDEC4}" dt="2022-05-24T21:45:01.218" v="26"/>
          <ac:spMkLst>
            <pc:docMk/>
            <pc:sldMk cId="3234421747" sldId="259"/>
            <ac:spMk id="8" creationId="{DEF1AA26-F847-ECD4-4420-4DBE5A390DA2}"/>
          </ac:spMkLst>
        </pc:spChg>
        <pc:picChg chg="del">
          <ac:chgData name="Rafael Amorim" userId="S::rafael.amorim@ua.pt::dc3018bb-db3f-4f38-9e8b-a9af8104196a" providerId="AD" clId="Web-{0A722EC3-10BA-1929-E5F6-B4EE96ECDEC4}" dt="2022-05-24T21:49:54.726" v="64"/>
          <ac:picMkLst>
            <pc:docMk/>
            <pc:sldMk cId="3234421747" sldId="259"/>
            <ac:picMk id="6" creationId="{09BFD5CB-799D-C06B-2E84-4727EA29F3AD}"/>
          </ac:picMkLst>
        </pc:picChg>
      </pc:sldChg>
      <pc:sldChg chg="delSp modSp mod modClrScheme chgLayout">
        <pc:chgData name="Rafael Amorim" userId="S::rafael.amorim@ua.pt::dc3018bb-db3f-4f38-9e8b-a9af8104196a" providerId="AD" clId="Web-{0A722EC3-10BA-1929-E5F6-B4EE96ECDEC4}" dt="2022-05-24T22:01:18.079" v="178" actId="20577"/>
        <pc:sldMkLst>
          <pc:docMk/>
          <pc:sldMk cId="1530837681" sldId="261"/>
        </pc:sldMkLst>
        <pc:spChg chg="mod ord">
          <ac:chgData name="Rafael Amorim" userId="S::rafael.amorim@ua.pt::dc3018bb-db3f-4f38-9e8b-a9af8104196a" providerId="AD" clId="Web-{0A722EC3-10BA-1929-E5F6-B4EE96ECDEC4}" dt="2022-05-24T21:45:01.218" v="26"/>
          <ac:spMkLst>
            <pc:docMk/>
            <pc:sldMk cId="1530837681" sldId="261"/>
            <ac:spMk id="8" creationId="{DEF1AA26-F847-ECD4-4420-4DBE5A390DA2}"/>
          </ac:spMkLst>
        </pc:spChg>
        <pc:spChg chg="mod">
          <ac:chgData name="Rafael Amorim" userId="S::rafael.amorim@ua.pt::dc3018bb-db3f-4f38-9e8b-a9af8104196a" providerId="AD" clId="Web-{0A722EC3-10BA-1929-E5F6-B4EE96ECDEC4}" dt="2022-05-24T22:01:18.079" v="178" actId="20577"/>
          <ac:spMkLst>
            <pc:docMk/>
            <pc:sldMk cId="1530837681" sldId="261"/>
            <ac:spMk id="63" creationId="{04DCE754-C75A-7563-4EEE-7A5123F66E06}"/>
          </ac:spMkLst>
        </pc:spChg>
        <pc:spChg chg="del">
          <ac:chgData name="Rafael Amorim" userId="S::rafael.amorim@ua.pt::dc3018bb-db3f-4f38-9e8b-a9af8104196a" providerId="AD" clId="Web-{0A722EC3-10BA-1929-E5F6-B4EE96ECDEC4}" dt="2022-05-24T22:01:13.110" v="175"/>
          <ac:spMkLst>
            <pc:docMk/>
            <pc:sldMk cId="1530837681" sldId="261"/>
            <ac:spMk id="64" creationId="{E449005C-DF27-CBCC-17AF-50F108F39326}"/>
          </ac:spMkLst>
        </pc:spChg>
        <pc:picChg chg="del">
          <ac:chgData name="Rafael Amorim" userId="S::rafael.amorim@ua.pt::dc3018bb-db3f-4f38-9e8b-a9af8104196a" providerId="AD" clId="Web-{0A722EC3-10BA-1929-E5F6-B4EE96ECDEC4}" dt="2022-05-24T21:49:57.992" v="65"/>
          <ac:picMkLst>
            <pc:docMk/>
            <pc:sldMk cId="1530837681" sldId="261"/>
            <ac:picMk id="6" creationId="{09BFD5CB-799D-C06B-2E84-4727EA29F3AD}"/>
          </ac:picMkLst>
        </pc:picChg>
      </pc:sldChg>
      <pc:sldChg chg="addSp delSp modSp mod modClrScheme chgLayout">
        <pc:chgData name="Rafael Amorim" userId="S::rafael.amorim@ua.pt::dc3018bb-db3f-4f38-9e8b-a9af8104196a" providerId="AD" clId="Web-{0A722EC3-10BA-1929-E5F6-B4EE96ECDEC4}" dt="2022-05-24T21:54:22.377" v="114"/>
        <pc:sldMkLst>
          <pc:docMk/>
          <pc:sldMk cId="2408669428" sldId="262"/>
        </pc:sldMkLst>
        <pc:spChg chg="mod ord">
          <ac:chgData name="Rafael Amorim" userId="S::rafael.amorim@ua.pt::dc3018bb-db3f-4f38-9e8b-a9af8104196a" providerId="AD" clId="Web-{0A722EC3-10BA-1929-E5F6-B4EE96ECDEC4}" dt="2022-05-24T21:45:01.218" v="26"/>
          <ac:spMkLst>
            <pc:docMk/>
            <pc:sldMk cId="2408669428" sldId="262"/>
            <ac:spMk id="8" creationId="{DEF1AA26-F847-ECD4-4420-4DBE5A390DA2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4:22.377" v="114"/>
          <ac:spMkLst>
            <pc:docMk/>
            <pc:sldMk cId="2408669428" sldId="262"/>
            <ac:spMk id="63" creationId="{04DCE754-C75A-7563-4EEE-7A5123F66E06}"/>
          </ac:spMkLst>
        </pc:spChg>
        <pc:picChg chg="del">
          <ac:chgData name="Rafael Amorim" userId="S::rafael.amorim@ua.pt::dc3018bb-db3f-4f38-9e8b-a9af8104196a" providerId="AD" clId="Web-{0A722EC3-10BA-1929-E5F6-B4EE96ECDEC4}" dt="2022-05-24T21:44:30.186" v="20"/>
          <ac:picMkLst>
            <pc:docMk/>
            <pc:sldMk cId="2408669428" sldId="262"/>
            <ac:picMk id="6" creationId="{09BFD5CB-799D-C06B-2E84-4727EA29F3AD}"/>
          </ac:picMkLst>
        </pc:picChg>
      </pc:sldChg>
      <pc:sldChg chg="delSp modSp mod modClrScheme chgLayout">
        <pc:chgData name="Rafael Amorim" userId="S::rafael.amorim@ua.pt::dc3018bb-db3f-4f38-9e8b-a9af8104196a" providerId="AD" clId="Web-{0A722EC3-10BA-1929-E5F6-B4EE96ECDEC4}" dt="2022-05-24T21:45:01.218" v="26"/>
        <pc:sldMkLst>
          <pc:docMk/>
          <pc:sldMk cId="2377940640" sldId="263"/>
        </pc:sldMkLst>
        <pc:spChg chg="mod ord">
          <ac:chgData name="Rafael Amorim" userId="S::rafael.amorim@ua.pt::dc3018bb-db3f-4f38-9e8b-a9af8104196a" providerId="AD" clId="Web-{0A722EC3-10BA-1929-E5F6-B4EE96ECDEC4}" dt="2022-05-24T21:45:01.218" v="26"/>
          <ac:spMkLst>
            <pc:docMk/>
            <pc:sldMk cId="2377940640" sldId="263"/>
            <ac:spMk id="8" creationId="{DEF1AA26-F847-ECD4-4420-4DBE5A390DA2}"/>
          </ac:spMkLst>
        </pc:spChg>
        <pc:picChg chg="del">
          <ac:chgData name="Rafael Amorim" userId="S::rafael.amorim@ua.pt::dc3018bb-db3f-4f38-9e8b-a9af8104196a" providerId="AD" clId="Web-{0A722EC3-10BA-1929-E5F6-B4EE96ECDEC4}" dt="2022-05-24T21:44:33.624" v="21"/>
          <ac:picMkLst>
            <pc:docMk/>
            <pc:sldMk cId="2377940640" sldId="263"/>
            <ac:picMk id="6" creationId="{09BFD5CB-799D-C06B-2E84-4727EA29F3AD}"/>
          </ac:picMkLst>
        </pc:picChg>
      </pc:sldChg>
      <pc:sldChg chg="delSp modSp mod modClrScheme chgLayout">
        <pc:chgData name="Rafael Amorim" userId="S::rafael.amorim@ua.pt::dc3018bb-db3f-4f38-9e8b-a9af8104196a" providerId="AD" clId="Web-{0A722EC3-10BA-1929-E5F6-B4EE96ECDEC4}" dt="2022-05-24T21:45:01.218" v="26"/>
        <pc:sldMkLst>
          <pc:docMk/>
          <pc:sldMk cId="3735417620" sldId="264"/>
        </pc:sldMkLst>
        <pc:spChg chg="mod ord">
          <ac:chgData name="Rafael Amorim" userId="S::rafael.amorim@ua.pt::dc3018bb-db3f-4f38-9e8b-a9af8104196a" providerId="AD" clId="Web-{0A722EC3-10BA-1929-E5F6-B4EE96ECDEC4}" dt="2022-05-24T21:45:01.218" v="26"/>
          <ac:spMkLst>
            <pc:docMk/>
            <pc:sldMk cId="3735417620" sldId="264"/>
            <ac:spMk id="8" creationId="{DEF1AA26-F847-ECD4-4420-4DBE5A390DA2}"/>
          </ac:spMkLst>
        </pc:spChg>
        <pc:picChg chg="del">
          <ac:chgData name="Rafael Amorim" userId="S::rafael.amorim@ua.pt::dc3018bb-db3f-4f38-9e8b-a9af8104196a" providerId="AD" clId="Web-{0A722EC3-10BA-1929-E5F6-B4EE96ECDEC4}" dt="2022-05-24T21:44:37.233" v="22"/>
          <ac:picMkLst>
            <pc:docMk/>
            <pc:sldMk cId="3735417620" sldId="264"/>
            <ac:picMk id="6" creationId="{09BFD5CB-799D-C06B-2E84-4727EA29F3AD}"/>
          </ac:picMkLst>
        </pc:picChg>
      </pc:sldChg>
      <pc:sldChg chg="delSp modSp mod modClrScheme chgLayout">
        <pc:chgData name="Rafael Amorim" userId="S::rafael.amorim@ua.pt::dc3018bb-db3f-4f38-9e8b-a9af8104196a" providerId="AD" clId="Web-{0A722EC3-10BA-1929-E5F6-B4EE96ECDEC4}" dt="2022-05-24T21:45:01.218" v="26"/>
        <pc:sldMkLst>
          <pc:docMk/>
          <pc:sldMk cId="1726592193" sldId="265"/>
        </pc:sldMkLst>
        <pc:spChg chg="mod ord">
          <ac:chgData name="Rafael Amorim" userId="S::rafael.amorim@ua.pt::dc3018bb-db3f-4f38-9e8b-a9af8104196a" providerId="AD" clId="Web-{0A722EC3-10BA-1929-E5F6-B4EE96ECDEC4}" dt="2022-05-24T21:45:01.218" v="26"/>
          <ac:spMkLst>
            <pc:docMk/>
            <pc:sldMk cId="1726592193" sldId="265"/>
            <ac:spMk id="8" creationId="{DEF1AA26-F847-ECD4-4420-4DBE5A390DA2}"/>
          </ac:spMkLst>
        </pc:spChg>
        <pc:picChg chg="del">
          <ac:chgData name="Rafael Amorim" userId="S::rafael.amorim@ua.pt::dc3018bb-db3f-4f38-9e8b-a9af8104196a" providerId="AD" clId="Web-{0A722EC3-10BA-1929-E5F6-B4EE96ECDEC4}" dt="2022-05-24T21:44:41.155" v="23"/>
          <ac:picMkLst>
            <pc:docMk/>
            <pc:sldMk cId="1726592193" sldId="265"/>
            <ac:picMk id="6" creationId="{09BFD5CB-799D-C06B-2E84-4727EA29F3AD}"/>
          </ac:picMkLst>
        </pc:picChg>
      </pc:sldChg>
      <pc:sldChg chg="addSp delSp modSp mod setBg modClrScheme chgLayout">
        <pc:chgData name="Rafael Amorim" userId="S::rafael.amorim@ua.pt::dc3018bb-db3f-4f38-9e8b-a9af8104196a" providerId="AD" clId="Web-{0A722EC3-10BA-1929-E5F6-B4EE96ECDEC4}" dt="2022-05-24T21:59:27.108" v="174"/>
        <pc:sldMkLst>
          <pc:docMk/>
          <pc:sldMk cId="3169801704" sldId="266"/>
        </pc:sldMkLst>
        <pc:spChg chg="del">
          <ac:chgData name="Rafael Amorim" userId="S::rafael.amorim@ua.pt::dc3018bb-db3f-4f38-9e8b-a9af8104196a" providerId="AD" clId="Web-{0A722EC3-10BA-1929-E5F6-B4EE96ECDEC4}" dt="2022-05-24T21:50:54.118" v="75"/>
          <ac:spMkLst>
            <pc:docMk/>
            <pc:sldMk cId="3169801704" sldId="266"/>
            <ac:spMk id="2" creationId="{4440A098-F8D3-EA00-B56E-11D251C5E485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0:37.805" v="71"/>
          <ac:spMkLst>
            <pc:docMk/>
            <pc:sldMk cId="3169801704" sldId="266"/>
            <ac:spMk id="3" creationId="{326F6CA6-CFCE-5EF3-7F1A-8F4005ECFFA5}"/>
          </ac:spMkLst>
        </pc:spChg>
        <pc:spChg chg="mod ord">
          <ac:chgData name="Rafael Amorim" userId="S::rafael.amorim@ua.pt::dc3018bb-db3f-4f38-9e8b-a9af8104196a" providerId="AD" clId="Web-{0A722EC3-10BA-1929-E5F6-B4EE96ECDEC4}" dt="2022-05-24T21:52:24.856" v="95"/>
          <ac:spMkLst>
            <pc:docMk/>
            <pc:sldMk cId="3169801704" sldId="266"/>
            <ac:spMk id="8" creationId="{DEF1AA26-F847-ECD4-4420-4DBE5A390DA2}"/>
          </ac:spMkLst>
        </pc:spChg>
        <pc:spChg chg="del mod">
          <ac:chgData name="Rafael Amorim" userId="S::rafael.amorim@ua.pt::dc3018bb-db3f-4f38-9e8b-a9af8104196a" providerId="AD" clId="Web-{0A722EC3-10BA-1929-E5F6-B4EE96ECDEC4}" dt="2022-05-24T21:54:58.815" v="128"/>
          <ac:spMkLst>
            <pc:docMk/>
            <pc:sldMk cId="3169801704" sldId="266"/>
            <ac:spMk id="51" creationId="{2C7B92A6-025E-4EC9-6097-2F14055346DA}"/>
          </ac:spMkLst>
        </pc:spChg>
        <pc:spChg chg="del mod">
          <ac:chgData name="Rafael Amorim" userId="S::rafael.amorim@ua.pt::dc3018bb-db3f-4f38-9e8b-a9af8104196a" providerId="AD" clId="Web-{0A722EC3-10BA-1929-E5F6-B4EE96ECDEC4}" dt="2022-05-24T21:51:50.011" v="86"/>
          <ac:spMkLst>
            <pc:docMk/>
            <pc:sldMk cId="3169801704" sldId="266"/>
            <ac:spMk id="63" creationId="{04DCE754-C75A-7563-4EEE-7A5123F66E06}"/>
          </ac:spMkLst>
        </pc:spChg>
        <pc:spChg chg="del mod">
          <ac:chgData name="Rafael Amorim" userId="S::rafael.amorim@ua.pt::dc3018bb-db3f-4f38-9e8b-a9af8104196a" providerId="AD" clId="Web-{0A722EC3-10BA-1929-E5F6-B4EE96ECDEC4}" dt="2022-05-24T21:51:37.370" v="82"/>
          <ac:spMkLst>
            <pc:docMk/>
            <pc:sldMk cId="3169801704" sldId="266"/>
            <ac:spMk id="64" creationId="{E449005C-DF27-CBCC-17AF-50F108F39326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2:07.793" v="88"/>
          <ac:spMkLst>
            <pc:docMk/>
            <pc:sldMk cId="3169801704" sldId="266"/>
            <ac:spMk id="75" creationId="{7025EFD5-738C-41B9-87FE-0C00E211BD8B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2:07.793" v="88"/>
          <ac:spMkLst>
            <pc:docMk/>
            <pc:sldMk cId="3169801704" sldId="266"/>
            <ac:spMk id="77" creationId="{835EF3DD-7D43-4A27-8967-A92FD8CC9365}"/>
          </ac:spMkLst>
        </pc:spChg>
        <pc:spChg chg="add">
          <ac:chgData name="Rafael Amorim" userId="S::rafael.amorim@ua.pt::dc3018bb-db3f-4f38-9e8b-a9af8104196a" providerId="AD" clId="Web-{0A722EC3-10BA-1929-E5F6-B4EE96ECDEC4}" dt="2022-05-24T21:52:24.856" v="95"/>
          <ac:spMkLst>
            <pc:docMk/>
            <pc:sldMk cId="3169801704" sldId="266"/>
            <ac:spMk id="79" creationId="{A580F890-B085-4E95-96AA-55AEBEC5CE6E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2:12.606" v="90"/>
          <ac:spMkLst>
            <pc:docMk/>
            <pc:sldMk cId="3169801704" sldId="266"/>
            <ac:spMk id="81" creationId="{D3F51FEB-38FB-4F6C-9F7B-2F2AFAB65463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2:12.606" v="90"/>
          <ac:spMkLst>
            <pc:docMk/>
            <pc:sldMk cId="3169801704" sldId="266"/>
            <ac:spMk id="82" creationId="{2B566528-1B12-4246-9431-5C2D7D081168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2:12.606" v="90"/>
          <ac:spMkLst>
            <pc:docMk/>
            <pc:sldMk cId="3169801704" sldId="266"/>
            <ac:spMk id="83" creationId="{1E547BA6-BAE0-43BB-A7CA-60F69CE252F0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2:20.293" v="92"/>
          <ac:spMkLst>
            <pc:docMk/>
            <pc:sldMk cId="3169801704" sldId="266"/>
            <ac:spMk id="86" creationId="{2B566528-1B12-4246-9431-5C2D7D081168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2:20.293" v="92"/>
          <ac:spMkLst>
            <pc:docMk/>
            <pc:sldMk cId="3169801704" sldId="266"/>
            <ac:spMk id="89" creationId="{D3F51FEB-38FB-4F6C-9F7B-2F2AFAB65463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2:20.293" v="92"/>
          <ac:spMkLst>
            <pc:docMk/>
            <pc:sldMk cId="3169801704" sldId="266"/>
            <ac:spMk id="90" creationId="{1E547BA6-BAE0-43BB-A7CA-60F69CE252F0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2:24.747" v="94"/>
          <ac:spMkLst>
            <pc:docMk/>
            <pc:sldMk cId="3169801704" sldId="266"/>
            <ac:spMk id="93" creationId="{7269EBCC-2006-4BB1-87B8-1E132C787EDF}"/>
          </ac:spMkLst>
        </pc:spChg>
        <pc:spChg chg="add">
          <ac:chgData name="Rafael Amorim" userId="S::rafael.amorim@ua.pt::dc3018bb-db3f-4f38-9e8b-a9af8104196a" providerId="AD" clId="Web-{0A722EC3-10BA-1929-E5F6-B4EE96ECDEC4}" dt="2022-05-24T21:52:24.856" v="95"/>
          <ac:spMkLst>
            <pc:docMk/>
            <pc:sldMk cId="3169801704" sldId="266"/>
            <ac:spMk id="95" creationId="{2B566528-1B12-4246-9431-5C2D7D081168}"/>
          </ac:spMkLst>
        </pc:spChg>
        <pc:spChg chg="add">
          <ac:chgData name="Rafael Amorim" userId="S::rafael.amorim@ua.pt::dc3018bb-db3f-4f38-9e8b-a9af8104196a" providerId="AD" clId="Web-{0A722EC3-10BA-1929-E5F6-B4EE96ECDEC4}" dt="2022-05-24T21:52:24.856" v="95"/>
          <ac:spMkLst>
            <pc:docMk/>
            <pc:sldMk cId="3169801704" sldId="266"/>
            <ac:spMk id="97" creationId="{2E80C965-DB6D-4F81-9E9E-B027384D0BD6}"/>
          </ac:spMkLst>
        </pc:spChg>
        <pc:spChg chg="add">
          <ac:chgData name="Rafael Amorim" userId="S::rafael.amorim@ua.pt::dc3018bb-db3f-4f38-9e8b-a9af8104196a" providerId="AD" clId="Web-{0A722EC3-10BA-1929-E5F6-B4EE96ECDEC4}" dt="2022-05-24T21:52:24.856" v="95"/>
          <ac:spMkLst>
            <pc:docMk/>
            <pc:sldMk cId="3169801704" sldId="266"/>
            <ac:spMk id="98" creationId="{D3F51FEB-38FB-4F6C-9F7B-2F2AFAB65463}"/>
          </ac:spMkLst>
        </pc:spChg>
        <pc:spChg chg="add">
          <ac:chgData name="Rafael Amorim" userId="S::rafael.amorim@ua.pt::dc3018bb-db3f-4f38-9e8b-a9af8104196a" providerId="AD" clId="Web-{0A722EC3-10BA-1929-E5F6-B4EE96ECDEC4}" dt="2022-05-24T21:52:24.856" v="95"/>
          <ac:spMkLst>
            <pc:docMk/>
            <pc:sldMk cId="3169801704" sldId="266"/>
            <ac:spMk id="99" creationId="{1E547BA6-BAE0-43BB-A7CA-60F69CE252F0}"/>
          </ac:spMkLst>
        </pc:spChg>
        <pc:spChg chg="add del">
          <ac:chgData name="Rafael Amorim" userId="S::rafael.amorim@ua.pt::dc3018bb-db3f-4f38-9e8b-a9af8104196a" providerId="AD" clId="Web-{0A722EC3-10BA-1929-E5F6-B4EE96ECDEC4}" dt="2022-05-24T21:55:08.691" v="130"/>
          <ac:spMkLst>
            <pc:docMk/>
            <pc:sldMk cId="3169801704" sldId="266"/>
            <ac:spMk id="150" creationId="{7011E74E-04A5-1654-4D30-E31DAD46E036}"/>
          </ac:spMkLst>
        </pc:spChg>
        <pc:spChg chg="add mod">
          <ac:chgData name="Rafael Amorim" userId="S::rafael.amorim@ua.pt::dc3018bb-db3f-4f38-9e8b-a9af8104196a" providerId="AD" clId="Web-{0A722EC3-10BA-1929-E5F6-B4EE96ECDEC4}" dt="2022-05-24T21:56:59.490" v="138" actId="1076"/>
          <ac:spMkLst>
            <pc:docMk/>
            <pc:sldMk cId="3169801704" sldId="266"/>
            <ac:spMk id="161" creationId="{EDD49791-157A-E312-908C-83C9FDE6B94D}"/>
          </ac:spMkLst>
        </pc:spChg>
        <pc:grpChg chg="add del">
          <ac:chgData name="Rafael Amorim" userId="S::rafael.amorim@ua.pt::dc3018bb-db3f-4f38-9e8b-a9af8104196a" providerId="AD" clId="Web-{0A722EC3-10BA-1929-E5F6-B4EE96ECDEC4}" dt="2022-05-24T21:52:12.606" v="90"/>
          <ac:grpSpMkLst>
            <pc:docMk/>
            <pc:sldMk cId="3169801704" sldId="266"/>
            <ac:grpSpMk id="84" creationId="{07EAA094-9CF6-4695-958A-33D9BCAA9474}"/>
          </ac:grpSpMkLst>
        </pc:grpChg>
        <pc:grpChg chg="add del">
          <ac:chgData name="Rafael Amorim" userId="S::rafael.amorim@ua.pt::dc3018bb-db3f-4f38-9e8b-a9af8104196a" providerId="AD" clId="Web-{0A722EC3-10BA-1929-E5F6-B4EE96ECDEC4}" dt="2022-05-24T21:52:20.293" v="92"/>
          <ac:grpSpMkLst>
            <pc:docMk/>
            <pc:sldMk cId="3169801704" sldId="266"/>
            <ac:grpSpMk id="88" creationId="{07EAA094-9CF6-4695-958A-33D9BCAA9474}"/>
          </ac:grpSpMkLst>
        </pc:grpChg>
        <pc:graphicFrameChg chg="add del">
          <ac:chgData name="Rafael Amorim" userId="S::rafael.amorim@ua.pt::dc3018bb-db3f-4f38-9e8b-a9af8104196a" providerId="AD" clId="Web-{0A722EC3-10BA-1929-E5F6-B4EE96ECDEC4}" dt="2022-05-24T21:50:37.790" v="70"/>
          <ac:graphicFrameMkLst>
            <pc:docMk/>
            <pc:sldMk cId="3169801704" sldId="266"/>
            <ac:graphicFrameMk id="67" creationId="{776CFFA1-DEDC-AF18-D5F7-F0446C66824E}"/>
          </ac:graphicFrameMkLst>
        </pc:graphicFrameChg>
        <pc:graphicFrameChg chg="add del mod modGraphic">
          <ac:chgData name="Rafael Amorim" userId="S::rafael.amorim@ua.pt::dc3018bb-db3f-4f38-9e8b-a9af8104196a" providerId="AD" clId="Web-{0A722EC3-10BA-1929-E5F6-B4EE96ECDEC4}" dt="2022-05-24T21:59:27.108" v="174"/>
          <ac:graphicFrameMkLst>
            <pc:docMk/>
            <pc:sldMk cId="3169801704" sldId="266"/>
            <ac:graphicFrameMk id="69" creationId="{BF4681FB-4759-076D-A9BE-23397C7064F6}"/>
          </ac:graphicFrameMkLst>
        </pc:graphicFrameChg>
        <pc:picChg chg="del">
          <ac:chgData name="Rafael Amorim" userId="S::rafael.amorim@ua.pt::dc3018bb-db3f-4f38-9e8b-a9af8104196a" providerId="AD" clId="Web-{0A722EC3-10BA-1929-E5F6-B4EE96ECDEC4}" dt="2022-05-24T21:50:15.258" v="68"/>
          <ac:picMkLst>
            <pc:docMk/>
            <pc:sldMk cId="3169801704" sldId="266"/>
            <ac:picMk id="6" creationId="{09BFD5CB-799D-C06B-2E84-4727EA29F3AD}"/>
          </ac:picMkLst>
        </pc:picChg>
        <pc:picChg chg="add del">
          <ac:chgData name="Rafael Amorim" userId="S::rafael.amorim@ua.pt::dc3018bb-db3f-4f38-9e8b-a9af8104196a" providerId="AD" clId="Web-{0A722EC3-10BA-1929-E5F6-B4EE96ECDEC4}" dt="2022-05-24T21:52:07.793" v="88"/>
          <ac:picMkLst>
            <pc:docMk/>
            <pc:sldMk cId="3169801704" sldId="266"/>
            <ac:picMk id="71" creationId="{17A7C172-76B1-0BAE-D0D8-15E295471ABD}"/>
          </ac:picMkLst>
        </pc:picChg>
        <pc:picChg chg="add del">
          <ac:chgData name="Rafael Amorim" userId="S::rafael.amorim@ua.pt::dc3018bb-db3f-4f38-9e8b-a9af8104196a" providerId="AD" clId="Web-{0A722EC3-10BA-1929-E5F6-B4EE96ECDEC4}" dt="2022-05-24T21:52:12.606" v="90"/>
          <ac:picMkLst>
            <pc:docMk/>
            <pc:sldMk cId="3169801704" sldId="266"/>
            <ac:picMk id="80" creationId="{8C669529-4BB1-C0FA-B096-5645202D86D9}"/>
          </ac:picMkLst>
        </pc:picChg>
        <pc:picChg chg="add del">
          <ac:chgData name="Rafael Amorim" userId="S::rafael.amorim@ua.pt::dc3018bb-db3f-4f38-9e8b-a9af8104196a" providerId="AD" clId="Web-{0A722EC3-10BA-1929-E5F6-B4EE96ECDEC4}" dt="2022-05-24T21:52:20.293" v="92"/>
          <ac:picMkLst>
            <pc:docMk/>
            <pc:sldMk cId="3169801704" sldId="266"/>
            <ac:picMk id="87" creationId="{FC00673D-978A-05CD-90B3-71F6223CF0D6}"/>
          </ac:picMkLst>
        </pc:picChg>
        <pc:picChg chg="add del">
          <ac:chgData name="Rafael Amorim" userId="S::rafael.amorim@ua.pt::dc3018bb-db3f-4f38-9e8b-a9af8104196a" providerId="AD" clId="Web-{0A722EC3-10BA-1929-E5F6-B4EE96ECDEC4}" dt="2022-05-24T21:52:24.747" v="94"/>
          <ac:picMkLst>
            <pc:docMk/>
            <pc:sldMk cId="3169801704" sldId="266"/>
            <ac:picMk id="92" creationId="{2B4C7D36-A0E8-8001-60D6-EA81B3D3E963}"/>
          </ac:picMkLst>
        </pc:picChg>
        <pc:picChg chg="add">
          <ac:chgData name="Rafael Amorim" userId="S::rafael.amorim@ua.pt::dc3018bb-db3f-4f38-9e8b-a9af8104196a" providerId="AD" clId="Web-{0A722EC3-10BA-1929-E5F6-B4EE96ECDEC4}" dt="2022-05-24T21:52:24.856" v="95"/>
          <ac:picMkLst>
            <pc:docMk/>
            <pc:sldMk cId="3169801704" sldId="266"/>
            <ac:picMk id="96" creationId="{31B13D26-4A5E-3CB2-EC58-4B69FD58232B}"/>
          </ac:picMkLst>
        </pc:picChg>
      </pc:sldChg>
      <pc:sldChg chg="delSp modSp del mod modClrScheme delDesignElem chgLayout">
        <pc:chgData name="Rafael Amorim" userId="S::rafael.amorim@ua.pt::dc3018bb-db3f-4f38-9e8b-a9af8104196a" providerId="AD" clId="Web-{0A722EC3-10BA-1929-E5F6-B4EE96ECDEC4}" dt="2022-05-24T21:50:11.305" v="67"/>
        <pc:sldMkLst>
          <pc:docMk/>
          <pc:sldMk cId="1884895028" sldId="267"/>
        </pc:sldMkLst>
        <pc:spChg chg="mod ord">
          <ac:chgData name="Rafael Amorim" userId="S::rafael.amorim@ua.pt::dc3018bb-db3f-4f38-9e8b-a9af8104196a" providerId="AD" clId="Web-{0A722EC3-10BA-1929-E5F6-B4EE96ECDEC4}" dt="2022-05-24T21:45:01.218" v="26"/>
          <ac:spMkLst>
            <pc:docMk/>
            <pc:sldMk cId="1884895028" sldId="267"/>
            <ac:spMk id="2" creationId="{B36EA041-CF41-5CF5-218E-B2C0A4BDEB98}"/>
          </ac:spMkLst>
        </pc:spChg>
        <pc:spChg chg="mod ord">
          <ac:chgData name="Rafael Amorim" userId="S::rafael.amorim@ua.pt::dc3018bb-db3f-4f38-9e8b-a9af8104196a" providerId="AD" clId="Web-{0A722EC3-10BA-1929-E5F6-B4EE96ECDEC4}" dt="2022-05-24T21:45:01.218" v="26"/>
          <ac:spMkLst>
            <pc:docMk/>
            <pc:sldMk cId="1884895028" sldId="267"/>
            <ac:spMk id="3" creationId="{12DB7F14-7EB6-2292-42B0-EF4412F37D45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1884895028" sldId="267"/>
            <ac:spMk id="10" creationId="{AD294E7E-62D8-48F8-A01E-1A457B5CA04C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1884895028" sldId="267"/>
            <ac:spMk id="12" creationId="{FBCADCC9-9C0D-4CE3-8966-44472EFCF348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1884895028" sldId="267"/>
            <ac:spMk id="14" creationId="{05FD221C-EDD3-49D9-90A7-260CECEE1C11}"/>
          </ac:spMkLst>
        </pc:spChg>
        <pc:grpChg chg="del">
          <ac:chgData name="Rafael Amorim" userId="S::rafael.amorim@ua.pt::dc3018bb-db3f-4f38-9e8b-a9af8104196a" providerId="AD" clId="Web-{0A722EC3-10BA-1929-E5F6-B4EE96ECDEC4}" dt="2022-05-24T21:43:20.481" v="6"/>
          <ac:grpSpMkLst>
            <pc:docMk/>
            <pc:sldMk cId="1884895028" sldId="267"/>
            <ac:grpSpMk id="16" creationId="{B858DA4F-B13B-4D82-A95F-CBF114BDDD7A}"/>
          </ac:grpSpMkLst>
        </pc:grpChg>
        <pc:grpChg chg="del">
          <ac:chgData name="Rafael Amorim" userId="S::rafael.amorim@ua.pt::dc3018bb-db3f-4f38-9e8b-a9af8104196a" providerId="AD" clId="Web-{0A722EC3-10BA-1929-E5F6-B4EE96ECDEC4}" dt="2022-05-24T21:43:20.481" v="6"/>
          <ac:grpSpMkLst>
            <pc:docMk/>
            <pc:sldMk cId="1884895028" sldId="267"/>
            <ac:grpSpMk id="42" creationId="{D77BF9F5-CA63-42A6-AC93-C2BDF4727665}"/>
          </ac:grpSpMkLst>
        </pc:grpChg>
        <pc:grpChg chg="del">
          <ac:chgData name="Rafael Amorim" userId="S::rafael.amorim@ua.pt::dc3018bb-db3f-4f38-9e8b-a9af8104196a" providerId="AD" clId="Web-{0A722EC3-10BA-1929-E5F6-B4EE96ECDEC4}" dt="2022-05-24T21:43:20.481" v="6"/>
          <ac:grpSpMkLst>
            <pc:docMk/>
            <pc:sldMk cId="1884895028" sldId="267"/>
            <ac:grpSpMk id="53" creationId="{94D09F36-C387-49FA-9BEA-D0427CE84C57}"/>
          </ac:grpSpMkLst>
        </pc:grpChg>
      </pc:sldChg>
      <pc:sldChg chg="addSp delSp modSp mod setBg modClrScheme setClrOvrMap delDesignElem chgLayout">
        <pc:chgData name="Rafael Amorim" userId="S::rafael.amorim@ua.pt::dc3018bb-db3f-4f38-9e8b-a9af8104196a" providerId="AD" clId="Web-{0A722EC3-10BA-1929-E5F6-B4EE96ECDEC4}" dt="2022-05-24T22:13:32.099" v="191"/>
        <pc:sldMkLst>
          <pc:docMk/>
          <pc:sldMk cId="2497707962" sldId="268"/>
        </pc:sldMkLst>
        <pc:spChg chg="mod ord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2" creationId="{8500308B-0D6C-3BD3-CE6E-77270DFCC74A}"/>
          </ac:spMkLst>
        </pc:spChg>
        <pc:spChg chg="mod ord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3" creationId="{C41BF48E-6D45-7BFC-EB27-64F2404DF50B}"/>
          </ac:spMkLst>
        </pc:spChg>
        <pc:spChg chg="add del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5" creationId="{F6B92503-6984-4D15-8B98-8718709B785D}"/>
          </ac:spMkLst>
        </pc:spChg>
        <pc:spChg chg="add del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8" creationId="{5A0118C5-4F8D-4CF4-BADD-53FEACC6C42A}"/>
          </ac:spMkLst>
        </pc:spChg>
        <pc:spChg chg="add del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10" creationId="{4E0A5C5C-2A95-428E-9F6A-0D29EBD57C9F}"/>
          </ac:spMkLst>
        </pc:spChg>
        <pc:spChg chg="add del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12" creationId="{1056F38F-7C4E-461D-8709-7D0024AE1F79}"/>
          </ac:spMkLst>
        </pc:spChg>
        <pc:spChg chg="add del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14" creationId="{C7278469-3C3C-49CE-AEEE-E176A4900B78}"/>
          </ac:spMkLst>
        </pc:spChg>
        <pc:spChg chg="add del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20" creationId="{4C6598AB-1C17-4D54-951C-A082D94ACB7A}"/>
          </ac:spMkLst>
        </pc:spChg>
        <pc:spChg chg="add del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22" creationId="{C83B66D7-137D-4AC1-B172-53D60F08BEB5}"/>
          </ac:spMkLst>
        </pc:spChg>
        <pc:spChg chg="add del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26" creationId="{08DDF938-524E-4C18-A47D-C00627832366}"/>
          </ac:spMkLst>
        </pc:spChg>
        <pc:spChg chg="add del">
          <ac:chgData name="Rafael Amorim" userId="S::rafael.amorim@ua.pt::dc3018bb-db3f-4f38-9e8b-a9af8104196a" providerId="AD" clId="Web-{0A722EC3-10BA-1929-E5F6-B4EE96ECDEC4}" dt="2022-05-24T22:13:29.240" v="188"/>
          <ac:spMkLst>
            <pc:docMk/>
            <pc:sldMk cId="2497707962" sldId="268"/>
            <ac:spMk id="39" creationId="{C1DD1A8A-57D5-4A81-AD04-532B043C5611}"/>
          </ac:spMkLst>
        </pc:spChg>
        <pc:spChg chg="add del">
          <ac:chgData name="Rafael Amorim" userId="S::rafael.amorim@ua.pt::dc3018bb-db3f-4f38-9e8b-a9af8104196a" providerId="AD" clId="Web-{0A722EC3-10BA-1929-E5F6-B4EE96ECDEC4}" dt="2022-05-24T22:13:29.240" v="188"/>
          <ac:spMkLst>
            <pc:docMk/>
            <pc:sldMk cId="2497707962" sldId="268"/>
            <ac:spMk id="41" creationId="{007891EC-4501-44ED-A8C8-B11B6DB767AB}"/>
          </ac:spMkLst>
        </pc:spChg>
        <pc:spChg chg="add del">
          <ac:chgData name="Rafael Amorim" userId="S::rafael.amorim@ua.pt::dc3018bb-db3f-4f38-9e8b-a9af8104196a" providerId="AD" clId="Web-{0A722EC3-10BA-1929-E5F6-B4EE96ECDEC4}" dt="2022-05-24T22:13:32.083" v="190"/>
          <ac:spMkLst>
            <pc:docMk/>
            <pc:sldMk cId="2497707962" sldId="268"/>
            <ac:spMk id="43" creationId="{AD72D4D1-076F-49D3-9889-EFC4F6D7CA66}"/>
          </ac:spMkLst>
        </pc:spChg>
        <pc:spChg chg="add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46" creationId="{1E547BA6-BAE0-43BB-A7CA-60F69CE252F0}"/>
          </ac:spMkLst>
        </pc:spChg>
        <pc:spChg chg="add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47" creationId="{2B566528-1B12-4246-9431-5C2D7D081168}"/>
          </ac:spMkLst>
        </pc:spChg>
        <pc:spChg chg="add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48" creationId="{2E80C965-DB6D-4F81-9E9E-B027384D0BD6}"/>
          </ac:spMkLst>
        </pc:spChg>
        <pc:spChg chg="add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49" creationId="{A580F890-B085-4E95-96AA-55AEBEC5CE6E}"/>
          </ac:spMkLst>
        </pc:spChg>
        <pc:spChg chg="add">
          <ac:chgData name="Rafael Amorim" userId="S::rafael.amorim@ua.pt::dc3018bb-db3f-4f38-9e8b-a9af8104196a" providerId="AD" clId="Web-{0A722EC3-10BA-1929-E5F6-B4EE96ECDEC4}" dt="2022-05-24T22:13:32.099" v="191"/>
          <ac:spMkLst>
            <pc:docMk/>
            <pc:sldMk cId="2497707962" sldId="268"/>
            <ac:spMk id="50" creationId="{D3F51FEB-38FB-4F6C-9F7B-2F2AFAB65463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2497707962" sldId="268"/>
            <ac:spMk id="69" creationId="{247A131F-D5DE-41A5-B4CF-4F345319B40B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2497707962" sldId="268"/>
            <ac:spMk id="71" creationId="{3AF4666D-BD98-40A5-A75F-478B982010B2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2497707962" sldId="268"/>
            <ac:spMk id="73" creationId="{68680585-71F9-4721-A998-4974171D2EB4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2497707962" sldId="268"/>
            <ac:spMk id="75" creationId="{12BC95C2-2EEC-4F59-ABA8-660B0D059CCF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2497707962" sldId="268"/>
            <ac:spMk id="95" creationId="{8651CFA9-6065-4243-AC48-858E359780B1}"/>
          </ac:spMkLst>
        </pc:spChg>
        <pc:spChg chg="del">
          <ac:chgData name="Rafael Amorim" userId="S::rafael.amorim@ua.pt::dc3018bb-db3f-4f38-9e8b-a9af8104196a" providerId="AD" clId="Web-{0A722EC3-10BA-1929-E5F6-B4EE96ECDEC4}" dt="2022-05-24T21:43:20.481" v="6"/>
          <ac:spMkLst>
            <pc:docMk/>
            <pc:sldMk cId="2497707962" sldId="268"/>
            <ac:spMk id="97" creationId="{37962AE0-6A1C-4B76-9D52-10E5E6D7D3BB}"/>
          </ac:spMkLst>
        </pc:spChg>
        <pc:grpChg chg="add del">
          <ac:chgData name="Rafael Amorim" userId="S::rafael.amorim@ua.pt::dc3018bb-db3f-4f38-9e8b-a9af8104196a" providerId="AD" clId="Web-{0A722EC3-10BA-1929-E5F6-B4EE96ECDEC4}" dt="2022-05-24T22:13:32.099" v="191"/>
          <ac:grpSpMkLst>
            <pc:docMk/>
            <pc:sldMk cId="2497707962" sldId="268"/>
            <ac:grpSpMk id="16" creationId="{93DC754C-7E09-422D-A8BB-AF632E90DFA2}"/>
          </ac:grpSpMkLst>
        </pc:grpChg>
        <pc:grpChg chg="add del">
          <ac:chgData name="Rafael Amorim" userId="S::rafael.amorim@ua.pt::dc3018bb-db3f-4f38-9e8b-a9af8104196a" providerId="AD" clId="Web-{0A722EC3-10BA-1929-E5F6-B4EE96ECDEC4}" dt="2022-05-24T22:13:32.099" v="191"/>
          <ac:grpSpMkLst>
            <pc:docMk/>
            <pc:sldMk cId="2497707962" sldId="268"/>
            <ac:grpSpMk id="28" creationId="{3773FAF5-C452-4455-9411-D6AF5EBD4CA9}"/>
          </ac:grpSpMkLst>
        </pc:grpChg>
        <pc:grpChg chg="del">
          <ac:chgData name="Rafael Amorim" userId="S::rafael.amorim@ua.pt::dc3018bb-db3f-4f38-9e8b-a9af8104196a" providerId="AD" clId="Web-{0A722EC3-10BA-1929-E5F6-B4EE96ECDEC4}" dt="2022-05-24T21:43:20.481" v="6"/>
          <ac:grpSpMkLst>
            <pc:docMk/>
            <pc:sldMk cId="2497707962" sldId="268"/>
            <ac:grpSpMk id="77" creationId="{03E9870D-4BBA-43AF-8D44-BBADF020CFF6}"/>
          </ac:grpSpMkLst>
        </pc:grpChg>
        <pc:grpChg chg="del">
          <ac:chgData name="Rafael Amorim" userId="S::rafael.amorim@ua.pt::dc3018bb-db3f-4f38-9e8b-a9af8104196a" providerId="AD" clId="Web-{0A722EC3-10BA-1929-E5F6-B4EE96ECDEC4}" dt="2022-05-24T21:43:20.481" v="6"/>
          <ac:grpSpMkLst>
            <pc:docMk/>
            <pc:sldMk cId="2497707962" sldId="268"/>
            <ac:grpSpMk id="86" creationId="{C3279E8D-2BAA-4CB1-834B-09FADD54DE56}"/>
          </ac:grpSpMkLst>
        </pc:grpChg>
        <pc:grpChg chg="del">
          <ac:chgData name="Rafael Amorim" userId="S::rafael.amorim@ua.pt::dc3018bb-db3f-4f38-9e8b-a9af8104196a" providerId="AD" clId="Web-{0A722EC3-10BA-1929-E5F6-B4EE96ECDEC4}" dt="2022-05-24T21:43:20.481" v="6"/>
          <ac:grpSpMkLst>
            <pc:docMk/>
            <pc:sldMk cId="2497707962" sldId="268"/>
            <ac:grpSpMk id="99" creationId="{9C6A6A21-4C17-4D70-902F-429763934904}"/>
          </ac:grpSpMkLst>
        </pc:grpChg>
        <pc:grpChg chg="del">
          <ac:chgData name="Rafael Amorim" userId="S::rafael.amorim@ua.pt::dc3018bb-db3f-4f38-9e8b-a9af8104196a" providerId="AD" clId="Web-{0A722EC3-10BA-1929-E5F6-B4EE96ECDEC4}" dt="2022-05-24T21:43:20.481" v="6"/>
          <ac:grpSpMkLst>
            <pc:docMk/>
            <pc:sldMk cId="2497707962" sldId="268"/>
            <ac:grpSpMk id="109" creationId="{741948F9-C525-410D-9F0C-63EA1E0F393C}"/>
          </ac:grpSpMkLst>
        </pc:grpChg>
        <pc:picChg chg="del">
          <ac:chgData name="Rafael Amorim" userId="S::rafael.amorim@ua.pt::dc3018bb-db3f-4f38-9e8b-a9af8104196a" providerId="AD" clId="Web-{0A722EC3-10BA-1929-E5F6-B4EE96ECDEC4}" dt="2022-05-24T21:48:50.053" v="46"/>
          <ac:picMkLst>
            <pc:docMk/>
            <pc:sldMk cId="2497707962" sldId="268"/>
            <ac:picMk id="24" creationId="{F6AC9E3F-9EBF-0FC8-CB96-0567C44D3FE1}"/>
          </ac:picMkLst>
        </pc:picChg>
        <pc:picChg chg="add del">
          <ac:chgData name="Rafael Amorim" userId="S::rafael.amorim@ua.pt::dc3018bb-db3f-4f38-9e8b-a9af8104196a" providerId="AD" clId="Web-{0A722EC3-10BA-1929-E5F6-B4EE96ECDEC4}" dt="2022-05-24T22:13:29.240" v="188"/>
          <ac:picMkLst>
            <pc:docMk/>
            <pc:sldMk cId="2497707962" sldId="268"/>
            <ac:picMk id="35" creationId="{63A3ACF7-B975-288D-A089-1DC4C61F9F70}"/>
          </ac:picMkLst>
        </pc:picChg>
        <pc:cxnChg chg="add del">
          <ac:chgData name="Rafael Amorim" userId="S::rafael.amorim@ua.pt::dc3018bb-db3f-4f38-9e8b-a9af8104196a" providerId="AD" clId="Web-{0A722EC3-10BA-1929-E5F6-B4EE96ECDEC4}" dt="2022-05-24T22:13:32.083" v="190"/>
          <ac:cxnSpMkLst>
            <pc:docMk/>
            <pc:sldMk cId="2497707962" sldId="268"/>
            <ac:cxnSpMk id="44" creationId="{2D72A2C9-F3CA-4216-8BAD-FA4C970C3C4E}"/>
          </ac:cxnSpMkLst>
        </pc:cxnChg>
      </pc:sldChg>
      <pc:sldChg chg="modSp new">
        <pc:chgData name="Rafael Amorim" userId="S::rafael.amorim@ua.pt::dc3018bb-db3f-4f38-9e8b-a9af8104196a" providerId="AD" clId="Web-{0A722EC3-10BA-1929-E5F6-B4EE96ECDEC4}" dt="2022-05-24T22:13:01.958" v="186" actId="20577"/>
        <pc:sldMkLst>
          <pc:docMk/>
          <pc:sldMk cId="383835419" sldId="269"/>
        </pc:sldMkLst>
        <pc:spChg chg="mod">
          <ac:chgData name="Rafael Amorim" userId="S::rafael.amorim@ua.pt::dc3018bb-db3f-4f38-9e8b-a9af8104196a" providerId="AD" clId="Web-{0A722EC3-10BA-1929-E5F6-B4EE96ECDEC4}" dt="2022-05-24T22:13:01.958" v="186" actId="20577"/>
          <ac:spMkLst>
            <pc:docMk/>
            <pc:sldMk cId="383835419" sldId="269"/>
            <ac:spMk id="2" creationId="{C85E40C3-D087-D264-56CB-1A12293F3832}"/>
          </ac:spMkLst>
        </pc:spChg>
      </pc:sldChg>
      <pc:sldChg chg="delSp modSp del mod modClrScheme chgLayout">
        <pc:chgData name="Rafael Amorim" userId="S::rafael.amorim@ua.pt::dc3018bb-db3f-4f38-9e8b-a9af8104196a" providerId="AD" clId="Web-{0A722EC3-10BA-1929-E5F6-B4EE96ECDEC4}" dt="2022-05-24T22:12:53.785" v="180"/>
        <pc:sldMkLst>
          <pc:docMk/>
          <pc:sldMk cId="1675159592" sldId="269"/>
        </pc:sldMkLst>
        <pc:spChg chg="mod ord">
          <ac:chgData name="Rafael Amorim" userId="S::rafael.amorim@ua.pt::dc3018bb-db3f-4f38-9e8b-a9af8104196a" providerId="AD" clId="Web-{0A722EC3-10BA-1929-E5F6-B4EE96ECDEC4}" dt="2022-05-24T21:45:01.218" v="26"/>
          <ac:spMkLst>
            <pc:docMk/>
            <pc:sldMk cId="1675159592" sldId="269"/>
            <ac:spMk id="8" creationId="{DEF1AA26-F847-ECD4-4420-4DBE5A390DA2}"/>
          </ac:spMkLst>
        </pc:spChg>
        <pc:picChg chg="del">
          <ac:chgData name="Rafael Amorim" userId="S::rafael.amorim@ua.pt::dc3018bb-db3f-4f38-9e8b-a9af8104196a" providerId="AD" clId="Web-{0A722EC3-10BA-1929-E5F6-B4EE96ECDEC4}" dt="2022-05-24T21:50:01.367" v="66"/>
          <ac:picMkLst>
            <pc:docMk/>
            <pc:sldMk cId="1675159592" sldId="269"/>
            <ac:picMk id="6" creationId="{09BFD5CB-799D-C06B-2E84-4727EA29F3AD}"/>
          </ac:picMkLst>
        </pc:picChg>
      </pc:sldChg>
      <pc:sldMasterChg chg="del delSldLayout">
        <pc:chgData name="Rafael Amorim" userId="S::rafael.amorim@ua.pt::dc3018bb-db3f-4f38-9e8b-a9af8104196a" providerId="AD" clId="Web-{0A722EC3-10BA-1929-E5F6-B4EE96ECDEC4}" dt="2022-05-24T21:43:20.481" v="6"/>
        <pc:sldMasterMkLst>
          <pc:docMk/>
          <pc:sldMasterMk cId="1640153902" sldId="2147483898"/>
        </pc:sldMasterMkLst>
        <pc:sldLayoutChg chg="del">
          <pc:chgData name="Rafael Amorim" userId="S::rafael.amorim@ua.pt::dc3018bb-db3f-4f38-9e8b-a9af8104196a" providerId="AD" clId="Web-{0A722EC3-10BA-1929-E5F6-B4EE96ECDEC4}" dt="2022-05-24T21:43:20.481" v="6"/>
          <pc:sldLayoutMkLst>
            <pc:docMk/>
            <pc:sldMasterMk cId="1640153902" sldId="2147483898"/>
            <pc:sldLayoutMk cId="3088399283" sldId="2147483887"/>
          </pc:sldLayoutMkLst>
        </pc:sldLayoutChg>
        <pc:sldLayoutChg chg="del">
          <pc:chgData name="Rafael Amorim" userId="S::rafael.amorim@ua.pt::dc3018bb-db3f-4f38-9e8b-a9af8104196a" providerId="AD" clId="Web-{0A722EC3-10BA-1929-E5F6-B4EE96ECDEC4}" dt="2022-05-24T21:43:20.481" v="6"/>
          <pc:sldLayoutMkLst>
            <pc:docMk/>
            <pc:sldMasterMk cId="1640153902" sldId="2147483898"/>
            <pc:sldLayoutMk cId="561664159" sldId="2147483888"/>
          </pc:sldLayoutMkLst>
        </pc:sldLayoutChg>
        <pc:sldLayoutChg chg="del">
          <pc:chgData name="Rafael Amorim" userId="S::rafael.amorim@ua.pt::dc3018bb-db3f-4f38-9e8b-a9af8104196a" providerId="AD" clId="Web-{0A722EC3-10BA-1929-E5F6-B4EE96ECDEC4}" dt="2022-05-24T21:43:20.481" v="6"/>
          <pc:sldLayoutMkLst>
            <pc:docMk/>
            <pc:sldMasterMk cId="1640153902" sldId="2147483898"/>
            <pc:sldLayoutMk cId="2743497032" sldId="2147483889"/>
          </pc:sldLayoutMkLst>
        </pc:sldLayoutChg>
        <pc:sldLayoutChg chg="del">
          <pc:chgData name="Rafael Amorim" userId="S::rafael.amorim@ua.pt::dc3018bb-db3f-4f38-9e8b-a9af8104196a" providerId="AD" clId="Web-{0A722EC3-10BA-1929-E5F6-B4EE96ECDEC4}" dt="2022-05-24T21:43:20.481" v="6"/>
          <pc:sldLayoutMkLst>
            <pc:docMk/>
            <pc:sldMasterMk cId="1640153902" sldId="2147483898"/>
            <pc:sldLayoutMk cId="2890268229" sldId="2147483890"/>
          </pc:sldLayoutMkLst>
        </pc:sldLayoutChg>
        <pc:sldLayoutChg chg="del">
          <pc:chgData name="Rafael Amorim" userId="S::rafael.amorim@ua.pt::dc3018bb-db3f-4f38-9e8b-a9af8104196a" providerId="AD" clId="Web-{0A722EC3-10BA-1929-E5F6-B4EE96ECDEC4}" dt="2022-05-24T21:43:20.481" v="6"/>
          <pc:sldLayoutMkLst>
            <pc:docMk/>
            <pc:sldMasterMk cId="1640153902" sldId="2147483898"/>
            <pc:sldLayoutMk cId="245043836" sldId="2147483891"/>
          </pc:sldLayoutMkLst>
        </pc:sldLayoutChg>
        <pc:sldLayoutChg chg="del">
          <pc:chgData name="Rafael Amorim" userId="S::rafael.amorim@ua.pt::dc3018bb-db3f-4f38-9e8b-a9af8104196a" providerId="AD" clId="Web-{0A722EC3-10BA-1929-E5F6-B4EE96ECDEC4}" dt="2022-05-24T21:43:20.481" v="6"/>
          <pc:sldLayoutMkLst>
            <pc:docMk/>
            <pc:sldMasterMk cId="1640153902" sldId="2147483898"/>
            <pc:sldLayoutMk cId="4288249375" sldId="2147483892"/>
          </pc:sldLayoutMkLst>
        </pc:sldLayoutChg>
        <pc:sldLayoutChg chg="del">
          <pc:chgData name="Rafael Amorim" userId="S::rafael.amorim@ua.pt::dc3018bb-db3f-4f38-9e8b-a9af8104196a" providerId="AD" clId="Web-{0A722EC3-10BA-1929-E5F6-B4EE96ECDEC4}" dt="2022-05-24T21:43:20.481" v="6"/>
          <pc:sldLayoutMkLst>
            <pc:docMk/>
            <pc:sldMasterMk cId="1640153902" sldId="2147483898"/>
            <pc:sldLayoutMk cId="1536866961" sldId="2147483893"/>
          </pc:sldLayoutMkLst>
        </pc:sldLayoutChg>
        <pc:sldLayoutChg chg="del">
          <pc:chgData name="Rafael Amorim" userId="S::rafael.amorim@ua.pt::dc3018bb-db3f-4f38-9e8b-a9af8104196a" providerId="AD" clId="Web-{0A722EC3-10BA-1929-E5F6-B4EE96ECDEC4}" dt="2022-05-24T21:43:20.481" v="6"/>
          <pc:sldLayoutMkLst>
            <pc:docMk/>
            <pc:sldMasterMk cId="1640153902" sldId="2147483898"/>
            <pc:sldLayoutMk cId="585639816" sldId="2147483894"/>
          </pc:sldLayoutMkLst>
        </pc:sldLayoutChg>
        <pc:sldLayoutChg chg="del">
          <pc:chgData name="Rafael Amorim" userId="S::rafael.amorim@ua.pt::dc3018bb-db3f-4f38-9e8b-a9af8104196a" providerId="AD" clId="Web-{0A722EC3-10BA-1929-E5F6-B4EE96ECDEC4}" dt="2022-05-24T21:43:20.481" v="6"/>
          <pc:sldLayoutMkLst>
            <pc:docMk/>
            <pc:sldMasterMk cId="1640153902" sldId="2147483898"/>
            <pc:sldLayoutMk cId="2882806234" sldId="2147483895"/>
          </pc:sldLayoutMkLst>
        </pc:sldLayoutChg>
        <pc:sldLayoutChg chg="del">
          <pc:chgData name="Rafael Amorim" userId="S::rafael.amorim@ua.pt::dc3018bb-db3f-4f38-9e8b-a9af8104196a" providerId="AD" clId="Web-{0A722EC3-10BA-1929-E5F6-B4EE96ECDEC4}" dt="2022-05-24T21:43:20.481" v="6"/>
          <pc:sldLayoutMkLst>
            <pc:docMk/>
            <pc:sldMasterMk cId="1640153902" sldId="2147483898"/>
            <pc:sldLayoutMk cId="1724331369" sldId="2147483896"/>
          </pc:sldLayoutMkLst>
        </pc:sldLayoutChg>
        <pc:sldLayoutChg chg="del">
          <pc:chgData name="Rafael Amorim" userId="S::rafael.amorim@ua.pt::dc3018bb-db3f-4f38-9e8b-a9af8104196a" providerId="AD" clId="Web-{0A722EC3-10BA-1929-E5F6-B4EE96ECDEC4}" dt="2022-05-24T21:43:20.481" v="6"/>
          <pc:sldLayoutMkLst>
            <pc:docMk/>
            <pc:sldMasterMk cId="1640153902" sldId="2147483898"/>
            <pc:sldLayoutMk cId="2957134678" sldId="2147483897"/>
          </pc:sldLayoutMkLst>
        </pc:sldLayoutChg>
      </pc:sldMasterChg>
      <pc:sldMasterChg chg="add del addSldLayout delSldLayout modSldLayout">
        <pc:chgData name="Rafael Amorim" userId="S::rafael.amorim@ua.pt::dc3018bb-db3f-4f38-9e8b-a9af8104196a" providerId="AD" clId="Web-{0A722EC3-10BA-1929-E5F6-B4EE96ECDEC4}" dt="2022-05-24T21:44:53.624" v="25"/>
        <pc:sldMasterMkLst>
          <pc:docMk/>
          <pc:sldMasterMk cId="4117759539" sldId="2147483899"/>
        </pc:sldMasterMkLst>
        <pc:sldLayoutChg chg="add del mod replId">
          <pc:chgData name="Rafael Amorim" userId="S::rafael.amorim@ua.pt::dc3018bb-db3f-4f38-9e8b-a9af8104196a" providerId="AD" clId="Web-{0A722EC3-10BA-1929-E5F6-B4EE96ECDEC4}" dt="2022-05-24T21:44:53.624" v="25"/>
          <pc:sldLayoutMkLst>
            <pc:docMk/>
            <pc:sldMasterMk cId="4117759539" sldId="2147483899"/>
            <pc:sldLayoutMk cId="4230364318" sldId="2147483900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4:53.624" v="25"/>
          <pc:sldLayoutMkLst>
            <pc:docMk/>
            <pc:sldMasterMk cId="4117759539" sldId="2147483899"/>
            <pc:sldLayoutMk cId="3247402332" sldId="2147483901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4:53.624" v="25"/>
          <pc:sldLayoutMkLst>
            <pc:docMk/>
            <pc:sldMasterMk cId="4117759539" sldId="2147483899"/>
            <pc:sldLayoutMk cId="2675298841" sldId="2147483902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4:53.624" v="25"/>
          <pc:sldLayoutMkLst>
            <pc:docMk/>
            <pc:sldMasterMk cId="4117759539" sldId="2147483899"/>
            <pc:sldLayoutMk cId="4007065192" sldId="2147483903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4:53.624" v="25"/>
          <pc:sldLayoutMkLst>
            <pc:docMk/>
            <pc:sldMasterMk cId="4117759539" sldId="2147483899"/>
            <pc:sldLayoutMk cId="986403116" sldId="2147483904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4:53.624" v="25"/>
          <pc:sldLayoutMkLst>
            <pc:docMk/>
            <pc:sldMasterMk cId="4117759539" sldId="2147483899"/>
            <pc:sldLayoutMk cId="49978294" sldId="2147483905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4:53.624" v="25"/>
          <pc:sldLayoutMkLst>
            <pc:docMk/>
            <pc:sldMasterMk cId="4117759539" sldId="2147483899"/>
            <pc:sldLayoutMk cId="2187395121" sldId="2147483906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4:53.624" v="25"/>
          <pc:sldLayoutMkLst>
            <pc:docMk/>
            <pc:sldMasterMk cId="4117759539" sldId="2147483899"/>
            <pc:sldLayoutMk cId="1199245096" sldId="2147483907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4:53.624" v="25"/>
          <pc:sldLayoutMkLst>
            <pc:docMk/>
            <pc:sldMasterMk cId="4117759539" sldId="2147483899"/>
            <pc:sldLayoutMk cId="257929651" sldId="2147483908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4:53.624" v="25"/>
          <pc:sldLayoutMkLst>
            <pc:docMk/>
            <pc:sldMasterMk cId="4117759539" sldId="2147483899"/>
            <pc:sldLayoutMk cId="3807381393" sldId="2147483909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4:53.624" v="25"/>
          <pc:sldLayoutMkLst>
            <pc:docMk/>
            <pc:sldMasterMk cId="4117759539" sldId="2147483899"/>
            <pc:sldLayoutMk cId="619909045" sldId="2147483910"/>
          </pc:sldLayoutMkLst>
        </pc:sldLayoutChg>
      </pc:sldMasterChg>
      <pc:sldMasterChg chg="add del addSldLayout delSldLayout modSldLayout">
        <pc:chgData name="Rafael Amorim" userId="S::rafael.amorim@ua.pt::dc3018bb-db3f-4f38-9e8b-a9af8104196a" providerId="AD" clId="Web-{0A722EC3-10BA-1929-E5F6-B4EE96ECDEC4}" dt="2022-05-24T21:45:01.218" v="26"/>
        <pc:sldMasterMkLst>
          <pc:docMk/>
          <pc:sldMasterMk cId="1686063053" sldId="2147483911"/>
        </pc:sldMasterMkLst>
        <pc:sldLayoutChg chg="add del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1686063053" sldId="2147483911"/>
            <pc:sldLayoutMk cId="1742236532" sldId="2147483912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1686063053" sldId="2147483911"/>
            <pc:sldLayoutMk cId="1957196219" sldId="2147483913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1686063053" sldId="2147483911"/>
            <pc:sldLayoutMk cId="988193450" sldId="2147483914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1686063053" sldId="2147483911"/>
            <pc:sldLayoutMk cId="2669302755" sldId="2147483915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1686063053" sldId="2147483911"/>
            <pc:sldLayoutMk cId="340372401" sldId="2147483916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1686063053" sldId="2147483911"/>
            <pc:sldLayoutMk cId="2703299983" sldId="2147483917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1686063053" sldId="2147483911"/>
            <pc:sldLayoutMk cId="937300201" sldId="2147483918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1686063053" sldId="2147483911"/>
            <pc:sldLayoutMk cId="3009170737" sldId="2147483919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1686063053" sldId="2147483911"/>
            <pc:sldLayoutMk cId="2688464790" sldId="2147483920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1686063053" sldId="2147483911"/>
            <pc:sldLayoutMk cId="3077760173" sldId="2147483921"/>
          </pc:sldLayoutMkLst>
        </pc:sldLayoutChg>
        <pc:sldLayoutChg chg="add del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1686063053" sldId="2147483911"/>
            <pc:sldLayoutMk cId="4004450676" sldId="2147483922"/>
          </pc:sldLayoutMkLst>
        </pc:sldLayoutChg>
      </pc:sldMasterChg>
      <pc:sldMasterChg chg="add addSldLayout modSldLayout">
        <pc:chgData name="Rafael Amorim" userId="S::rafael.amorim@ua.pt::dc3018bb-db3f-4f38-9e8b-a9af8104196a" providerId="AD" clId="Web-{0A722EC3-10BA-1929-E5F6-B4EE96ECDEC4}" dt="2022-05-24T21:45:01.218" v="26"/>
        <pc:sldMasterMkLst>
          <pc:docMk/>
          <pc:sldMasterMk cId="2118437820" sldId="2147483923"/>
        </pc:sldMasterMkLst>
        <pc:sldLayoutChg chg="add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2118437820" sldId="2147483923"/>
            <pc:sldLayoutMk cId="3862918941" sldId="2147483924"/>
          </pc:sldLayoutMkLst>
        </pc:sldLayoutChg>
        <pc:sldLayoutChg chg="add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2118437820" sldId="2147483923"/>
            <pc:sldLayoutMk cId="1852050625" sldId="2147483925"/>
          </pc:sldLayoutMkLst>
        </pc:sldLayoutChg>
        <pc:sldLayoutChg chg="add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2118437820" sldId="2147483923"/>
            <pc:sldLayoutMk cId="1872770131" sldId="2147483926"/>
          </pc:sldLayoutMkLst>
        </pc:sldLayoutChg>
        <pc:sldLayoutChg chg="add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2118437820" sldId="2147483923"/>
            <pc:sldLayoutMk cId="1855825943" sldId="2147483927"/>
          </pc:sldLayoutMkLst>
        </pc:sldLayoutChg>
        <pc:sldLayoutChg chg="add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2118437820" sldId="2147483923"/>
            <pc:sldLayoutMk cId="59145914" sldId="2147483928"/>
          </pc:sldLayoutMkLst>
        </pc:sldLayoutChg>
        <pc:sldLayoutChg chg="add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2118437820" sldId="2147483923"/>
            <pc:sldLayoutMk cId="2941732105" sldId="2147483929"/>
          </pc:sldLayoutMkLst>
        </pc:sldLayoutChg>
        <pc:sldLayoutChg chg="add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2118437820" sldId="2147483923"/>
            <pc:sldLayoutMk cId="801093383" sldId="2147483930"/>
          </pc:sldLayoutMkLst>
        </pc:sldLayoutChg>
        <pc:sldLayoutChg chg="add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2118437820" sldId="2147483923"/>
            <pc:sldLayoutMk cId="4225999840" sldId="2147483931"/>
          </pc:sldLayoutMkLst>
        </pc:sldLayoutChg>
        <pc:sldLayoutChg chg="add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2118437820" sldId="2147483923"/>
            <pc:sldLayoutMk cId="1944152159" sldId="2147483932"/>
          </pc:sldLayoutMkLst>
        </pc:sldLayoutChg>
        <pc:sldLayoutChg chg="add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2118437820" sldId="2147483923"/>
            <pc:sldLayoutMk cId="3389043640" sldId="2147483933"/>
          </pc:sldLayoutMkLst>
        </pc:sldLayoutChg>
        <pc:sldLayoutChg chg="add mod replId">
          <pc:chgData name="Rafael Amorim" userId="S::rafael.amorim@ua.pt::dc3018bb-db3f-4f38-9e8b-a9af8104196a" providerId="AD" clId="Web-{0A722EC3-10BA-1929-E5F6-B4EE96ECDEC4}" dt="2022-05-24T21:45:01.218" v="26"/>
          <pc:sldLayoutMkLst>
            <pc:docMk/>
            <pc:sldMasterMk cId="2118437820" sldId="2147483923"/>
            <pc:sldLayoutMk cId="2489796433" sldId="2147483934"/>
          </pc:sldLayoutMkLst>
        </pc:sldLayoutChg>
      </pc:sldMasterChg>
    </pc:docChg>
  </pc:docChgLst>
  <pc:docChgLst>
    <pc:chgData name="Diogo Silva" userId="S::diogobranco.as@ua.pt::dd611537-5b6e-4d11-99f4-2cf2350e1bb3" providerId="AD" clId="Web-{B620B2F8-19D0-1985-A7B4-7CF958F19BD8}"/>
    <pc:docChg chg="modSld">
      <pc:chgData name="Diogo Silva" userId="S::diogobranco.as@ua.pt::dd611537-5b6e-4d11-99f4-2cf2350e1bb3" providerId="AD" clId="Web-{B620B2F8-19D0-1985-A7B4-7CF958F19BD8}" dt="2022-05-24T22:38:40.751" v="112"/>
      <pc:docMkLst>
        <pc:docMk/>
      </pc:docMkLst>
      <pc:sldChg chg="delSp modSp">
        <pc:chgData name="Diogo Silva" userId="S::diogobranco.as@ua.pt::dd611537-5b6e-4d11-99f4-2cf2350e1bb3" providerId="AD" clId="Web-{B620B2F8-19D0-1985-A7B4-7CF958F19BD8}" dt="2022-05-24T22:38:40.751" v="112"/>
        <pc:sldMkLst>
          <pc:docMk/>
          <pc:sldMk cId="1530837681" sldId="261"/>
        </pc:sldMkLst>
        <pc:spChg chg="del mod">
          <ac:chgData name="Diogo Silva" userId="S::diogobranco.as@ua.pt::dd611537-5b6e-4d11-99f4-2cf2350e1bb3" providerId="AD" clId="Web-{B620B2F8-19D0-1985-A7B4-7CF958F19BD8}" dt="2022-05-24T22:38:40.751" v="112"/>
          <ac:spMkLst>
            <pc:docMk/>
            <pc:sldMk cId="1530837681" sldId="261"/>
            <ac:spMk id="6" creationId="{5EC627DA-593B-8A73-E04D-8D9EFAC9078A}"/>
          </ac:spMkLst>
        </pc:spChg>
      </pc:sldChg>
      <pc:sldChg chg="modSp">
        <pc:chgData name="Diogo Silva" userId="S::diogobranco.as@ua.pt::dd611537-5b6e-4d11-99f4-2cf2350e1bb3" providerId="AD" clId="Web-{B620B2F8-19D0-1985-A7B4-7CF958F19BD8}" dt="2022-05-24T22:37:27.265" v="110" actId="20577"/>
        <pc:sldMkLst>
          <pc:docMk/>
          <pc:sldMk cId="2497707962" sldId="268"/>
        </pc:sldMkLst>
        <pc:spChg chg="mod">
          <ac:chgData name="Diogo Silva" userId="S::diogobranco.as@ua.pt::dd611537-5b6e-4d11-99f4-2cf2350e1bb3" providerId="AD" clId="Web-{B620B2F8-19D0-1985-A7B4-7CF958F19BD8}" dt="2022-05-24T22:37:27.265" v="110" actId="20577"/>
          <ac:spMkLst>
            <pc:docMk/>
            <pc:sldMk cId="2497707962" sldId="268"/>
            <ac:spMk id="3" creationId="{C41BF48E-6D45-7BFC-EB27-64F2404DF50B}"/>
          </ac:spMkLst>
        </pc:spChg>
      </pc:sldChg>
    </pc:docChg>
  </pc:docChgLst>
  <pc:docChgLst>
    <pc:chgData name="Guest User" userId="S::urn:spo:anon#85206f8e89d700f6c6fd521444e2c7e44c2153e5de84503b8f7387b4bfe48104::" providerId="AD" clId="Web-{0E44AAD8-A05F-121B-E968-67709357EFAA}"/>
    <pc:docChg chg="modSld">
      <pc:chgData name="Guest User" userId="S::urn:spo:anon#85206f8e89d700f6c6fd521444e2c7e44c2153e5de84503b8f7387b4bfe48104::" providerId="AD" clId="Web-{0E44AAD8-A05F-121B-E968-67709357EFAA}" dt="2022-05-23T22:31:10.294" v="355" actId="20577"/>
      <pc:docMkLst>
        <pc:docMk/>
      </pc:docMkLst>
      <pc:sldChg chg="modSp">
        <pc:chgData name="Guest User" userId="S::urn:spo:anon#85206f8e89d700f6c6fd521444e2c7e44c2153e5de84503b8f7387b4bfe48104::" providerId="AD" clId="Web-{0E44AAD8-A05F-121B-E968-67709357EFAA}" dt="2022-05-23T21:46:46.345" v="291" actId="20577"/>
        <pc:sldMkLst>
          <pc:docMk/>
          <pc:sldMk cId="2320057743" sldId="256"/>
        </pc:sldMkLst>
        <pc:spChg chg="mod">
          <ac:chgData name="Guest User" userId="S::urn:spo:anon#85206f8e89d700f6c6fd521444e2c7e44c2153e5de84503b8f7387b4bfe48104::" providerId="AD" clId="Web-{0E44AAD8-A05F-121B-E968-67709357EFAA}" dt="2022-05-23T21:46:46.345" v="291" actId="20577"/>
          <ac:spMkLst>
            <pc:docMk/>
            <pc:sldMk cId="2320057743" sldId="256"/>
            <ac:spMk id="2" creationId="{8500308B-0D6C-3BD3-CE6E-77270DFCC74A}"/>
          </ac:spMkLst>
        </pc:spChg>
      </pc:sldChg>
      <pc:sldChg chg="modSp">
        <pc:chgData name="Guest User" userId="S::urn:spo:anon#85206f8e89d700f6c6fd521444e2c7e44c2153e5de84503b8f7387b4bfe48104::" providerId="AD" clId="Web-{0E44AAD8-A05F-121B-E968-67709357EFAA}" dt="2022-05-23T22:31:10.294" v="355" actId="20577"/>
        <pc:sldMkLst>
          <pc:docMk/>
          <pc:sldMk cId="1530837681" sldId="261"/>
        </pc:sldMkLst>
        <pc:spChg chg="mod">
          <ac:chgData name="Guest User" userId="S::urn:spo:anon#85206f8e89d700f6c6fd521444e2c7e44c2153e5de84503b8f7387b4bfe48104::" providerId="AD" clId="Web-{0E44AAD8-A05F-121B-E968-67709357EFAA}" dt="2022-05-23T22:31:10.294" v="355" actId="20577"/>
          <ac:spMkLst>
            <pc:docMk/>
            <pc:sldMk cId="1530837681" sldId="261"/>
            <ac:spMk id="2" creationId="{E1AB5A95-FC4C-EAA8-48E2-89BE22F908A1}"/>
          </ac:spMkLst>
        </pc:spChg>
        <pc:spChg chg="mod">
          <ac:chgData name="Guest User" userId="S::urn:spo:anon#85206f8e89d700f6c6fd521444e2c7e44c2153e5de84503b8f7387b4bfe48104::" providerId="AD" clId="Web-{0E44AAD8-A05F-121B-E968-67709357EFAA}" dt="2022-05-23T21:41:07.013" v="87" actId="20577"/>
          <ac:spMkLst>
            <pc:docMk/>
            <pc:sldMk cId="1530837681" sldId="261"/>
            <ac:spMk id="63" creationId="{04DCE754-C75A-7563-4EEE-7A5123F66E06}"/>
          </ac:spMkLst>
        </pc:spChg>
      </pc:sldChg>
      <pc:sldChg chg="modSp">
        <pc:chgData name="Guest User" userId="S::urn:spo:anon#85206f8e89d700f6c6fd521444e2c7e44c2153e5de84503b8f7387b4bfe48104::" providerId="AD" clId="Web-{0E44AAD8-A05F-121B-E968-67709357EFAA}" dt="2022-05-23T21:40:44.574" v="80" actId="20577"/>
        <pc:sldMkLst>
          <pc:docMk/>
          <pc:sldMk cId="3169801704" sldId="266"/>
        </pc:sldMkLst>
        <pc:spChg chg="mod">
          <ac:chgData name="Guest User" userId="S::urn:spo:anon#85206f8e89d700f6c6fd521444e2c7e44c2153e5de84503b8f7387b4bfe48104::" providerId="AD" clId="Web-{0E44AAD8-A05F-121B-E968-67709357EFAA}" dt="2022-05-23T21:40:44.574" v="80" actId="20577"/>
          <ac:spMkLst>
            <pc:docMk/>
            <pc:sldMk cId="3169801704" sldId="266"/>
            <ac:spMk id="2" creationId="{E1AB5A95-FC4C-EAA8-48E2-89BE22F908A1}"/>
          </ac:spMkLst>
        </pc:spChg>
      </pc:sldChg>
    </pc:docChg>
  </pc:docChgLst>
  <pc:docChgLst>
    <pc:chgData name="Ricardo Antunes" userId="S::ricardofantunes@ua.pt::b9376887-573c-4380-9090-ca43bbdfcb7d" providerId="AD" clId="Web-{0BFADD3D-75BA-4B5D-BE4D-E6DF2B42C5B5}"/>
    <pc:docChg chg="addSld delSld modSld">
      <pc:chgData name="Ricardo Antunes" userId="S::ricardofantunes@ua.pt::b9376887-573c-4380-9090-ca43bbdfcb7d" providerId="AD" clId="Web-{0BFADD3D-75BA-4B5D-BE4D-E6DF2B42C5B5}" dt="2022-05-24T14:44:38.955" v="361" actId="20577"/>
      <pc:docMkLst>
        <pc:docMk/>
      </pc:docMkLst>
      <pc:sldChg chg="modSp">
        <pc:chgData name="Ricardo Antunes" userId="S::ricardofantunes@ua.pt::b9376887-573c-4380-9090-ca43bbdfcb7d" providerId="AD" clId="Web-{0BFADD3D-75BA-4B5D-BE4D-E6DF2B42C5B5}" dt="2022-05-24T14:24:44.804" v="16" actId="20577"/>
        <pc:sldMkLst>
          <pc:docMk/>
          <pc:sldMk cId="3234421747" sldId="259"/>
        </pc:sldMkLst>
        <pc:spChg chg="mod">
          <ac:chgData name="Ricardo Antunes" userId="S::ricardofantunes@ua.pt::b9376887-573c-4380-9090-ca43bbdfcb7d" providerId="AD" clId="Web-{0BFADD3D-75BA-4B5D-BE4D-E6DF2B42C5B5}" dt="2022-05-24T14:24:44.804" v="16" actId="20577"/>
          <ac:spMkLst>
            <pc:docMk/>
            <pc:sldMk cId="3234421747" sldId="259"/>
            <ac:spMk id="51" creationId="{2C7B92A6-025E-4EC9-6097-2F14055346DA}"/>
          </ac:spMkLst>
        </pc:spChg>
      </pc:sldChg>
      <pc:sldChg chg="modSp">
        <pc:chgData name="Ricardo Antunes" userId="S::ricardofantunes@ua.pt::b9376887-573c-4380-9090-ca43bbdfcb7d" providerId="AD" clId="Web-{0BFADD3D-75BA-4B5D-BE4D-E6DF2B42C5B5}" dt="2022-05-24T14:25:18.289" v="22" actId="1076"/>
        <pc:sldMkLst>
          <pc:docMk/>
          <pc:sldMk cId="1530837681" sldId="261"/>
        </pc:sldMkLst>
        <pc:spChg chg="mod">
          <ac:chgData name="Ricardo Antunes" userId="S::ricardofantunes@ua.pt::b9376887-573c-4380-9090-ca43bbdfcb7d" providerId="AD" clId="Web-{0BFADD3D-75BA-4B5D-BE4D-E6DF2B42C5B5}" dt="2022-05-24T14:25:02.523" v="20" actId="1076"/>
          <ac:spMkLst>
            <pc:docMk/>
            <pc:sldMk cId="1530837681" sldId="261"/>
            <ac:spMk id="2" creationId="{E1AB5A95-FC4C-EAA8-48E2-89BE22F908A1}"/>
          </ac:spMkLst>
        </pc:spChg>
        <pc:spChg chg="mod">
          <ac:chgData name="Ricardo Antunes" userId="S::ricardofantunes@ua.pt::b9376887-573c-4380-9090-ca43bbdfcb7d" providerId="AD" clId="Web-{0BFADD3D-75BA-4B5D-BE4D-E6DF2B42C5B5}" dt="2022-05-24T14:25:08.695" v="21" actId="14100"/>
          <ac:spMkLst>
            <pc:docMk/>
            <pc:sldMk cId="1530837681" sldId="261"/>
            <ac:spMk id="9" creationId="{722C5948-9DB4-33EA-5163-37DAED3B4684}"/>
          </ac:spMkLst>
        </pc:spChg>
        <pc:spChg chg="mod">
          <ac:chgData name="Ricardo Antunes" userId="S::ricardofantunes@ua.pt::b9376887-573c-4380-9090-ca43bbdfcb7d" providerId="AD" clId="Web-{0BFADD3D-75BA-4B5D-BE4D-E6DF2B42C5B5}" dt="2022-05-24T14:24:47.898" v="18" actId="20577"/>
          <ac:spMkLst>
            <pc:docMk/>
            <pc:sldMk cId="1530837681" sldId="261"/>
            <ac:spMk id="51" creationId="{2C7B92A6-025E-4EC9-6097-2F14055346DA}"/>
          </ac:spMkLst>
        </pc:spChg>
        <pc:spChg chg="mod">
          <ac:chgData name="Ricardo Antunes" userId="S::ricardofantunes@ua.pt::b9376887-573c-4380-9090-ca43bbdfcb7d" providerId="AD" clId="Web-{0BFADD3D-75BA-4B5D-BE4D-E6DF2B42C5B5}" dt="2022-05-24T14:25:18.289" v="22" actId="1076"/>
          <ac:spMkLst>
            <pc:docMk/>
            <pc:sldMk cId="1530837681" sldId="261"/>
            <ac:spMk id="64" creationId="{E449005C-DF27-CBCC-17AF-50F108F39326}"/>
          </ac:spMkLst>
        </pc:spChg>
      </pc:sldChg>
      <pc:sldChg chg="modSp">
        <pc:chgData name="Ricardo Antunes" userId="S::ricardofantunes@ua.pt::b9376887-573c-4380-9090-ca43bbdfcb7d" providerId="AD" clId="Web-{0BFADD3D-75BA-4B5D-BE4D-E6DF2B42C5B5}" dt="2022-05-24T14:24:21.725" v="3" actId="20577"/>
        <pc:sldMkLst>
          <pc:docMk/>
          <pc:sldMk cId="2408669428" sldId="262"/>
        </pc:sldMkLst>
        <pc:spChg chg="mod">
          <ac:chgData name="Ricardo Antunes" userId="S::ricardofantunes@ua.pt::b9376887-573c-4380-9090-ca43bbdfcb7d" providerId="AD" clId="Web-{0BFADD3D-75BA-4B5D-BE4D-E6DF2B42C5B5}" dt="2022-05-24T14:24:15.038" v="0" actId="14100"/>
          <ac:spMkLst>
            <pc:docMk/>
            <pc:sldMk cId="2408669428" sldId="262"/>
            <ac:spMk id="2" creationId="{7E59028C-5B18-6FBD-888E-A6767AD8E886}"/>
          </ac:spMkLst>
        </pc:spChg>
        <pc:spChg chg="mod">
          <ac:chgData name="Ricardo Antunes" userId="S::ricardofantunes@ua.pt::b9376887-573c-4380-9090-ca43bbdfcb7d" providerId="AD" clId="Web-{0BFADD3D-75BA-4B5D-BE4D-E6DF2B42C5B5}" dt="2022-05-24T14:24:21.725" v="3" actId="20577"/>
          <ac:spMkLst>
            <pc:docMk/>
            <pc:sldMk cId="2408669428" sldId="262"/>
            <ac:spMk id="51" creationId="{2C7B92A6-025E-4EC9-6097-2F14055346DA}"/>
          </ac:spMkLst>
        </pc:spChg>
      </pc:sldChg>
      <pc:sldChg chg="modSp">
        <pc:chgData name="Ricardo Antunes" userId="S::ricardofantunes@ua.pt::b9376887-573c-4380-9090-ca43bbdfcb7d" providerId="AD" clId="Web-{0BFADD3D-75BA-4B5D-BE4D-E6DF2B42C5B5}" dt="2022-05-24T14:25:41.571" v="26" actId="1076"/>
        <pc:sldMkLst>
          <pc:docMk/>
          <pc:sldMk cId="2377940640" sldId="263"/>
        </pc:sldMkLst>
        <pc:spChg chg="mod">
          <ac:chgData name="Ricardo Antunes" userId="S::ricardofantunes@ua.pt::b9376887-573c-4380-9090-ca43bbdfcb7d" providerId="AD" clId="Web-{0BFADD3D-75BA-4B5D-BE4D-E6DF2B42C5B5}" dt="2022-05-24T14:25:41.571" v="26" actId="1076"/>
          <ac:spMkLst>
            <pc:docMk/>
            <pc:sldMk cId="2377940640" sldId="263"/>
            <ac:spMk id="2" creationId="{7E59028C-5B18-6FBD-888E-A6767AD8E886}"/>
          </ac:spMkLst>
        </pc:spChg>
        <pc:spChg chg="mod">
          <ac:chgData name="Ricardo Antunes" userId="S::ricardofantunes@ua.pt::b9376887-573c-4380-9090-ca43bbdfcb7d" providerId="AD" clId="Web-{0BFADD3D-75BA-4B5D-BE4D-E6DF2B42C5B5}" dt="2022-05-24T14:24:32.397" v="7" actId="20577"/>
          <ac:spMkLst>
            <pc:docMk/>
            <pc:sldMk cId="2377940640" sldId="263"/>
            <ac:spMk id="51" creationId="{2C7B92A6-025E-4EC9-6097-2F14055346DA}"/>
          </ac:spMkLst>
        </pc:spChg>
      </pc:sldChg>
      <pc:sldChg chg="modSp">
        <pc:chgData name="Ricardo Antunes" userId="S::ricardofantunes@ua.pt::b9376887-573c-4380-9090-ca43bbdfcb7d" providerId="AD" clId="Web-{0BFADD3D-75BA-4B5D-BE4D-E6DF2B42C5B5}" dt="2022-05-24T14:25:44.430" v="27" actId="1076"/>
        <pc:sldMkLst>
          <pc:docMk/>
          <pc:sldMk cId="3735417620" sldId="264"/>
        </pc:sldMkLst>
        <pc:spChg chg="mod">
          <ac:chgData name="Ricardo Antunes" userId="S::ricardofantunes@ua.pt::b9376887-573c-4380-9090-ca43bbdfcb7d" providerId="AD" clId="Web-{0BFADD3D-75BA-4B5D-BE4D-E6DF2B42C5B5}" dt="2022-05-24T14:25:44.430" v="27" actId="1076"/>
          <ac:spMkLst>
            <pc:docMk/>
            <pc:sldMk cId="3735417620" sldId="264"/>
            <ac:spMk id="2" creationId="{7E59028C-5B18-6FBD-888E-A6767AD8E886}"/>
          </ac:spMkLst>
        </pc:spChg>
        <pc:spChg chg="mod">
          <ac:chgData name="Ricardo Antunes" userId="S::ricardofantunes@ua.pt::b9376887-573c-4380-9090-ca43bbdfcb7d" providerId="AD" clId="Web-{0BFADD3D-75BA-4B5D-BE4D-E6DF2B42C5B5}" dt="2022-05-24T14:24:36.429" v="10" actId="20577"/>
          <ac:spMkLst>
            <pc:docMk/>
            <pc:sldMk cId="3735417620" sldId="264"/>
            <ac:spMk id="51" creationId="{2C7B92A6-025E-4EC9-6097-2F14055346DA}"/>
          </ac:spMkLst>
        </pc:spChg>
      </pc:sldChg>
      <pc:sldChg chg="modSp">
        <pc:chgData name="Ricardo Antunes" userId="S::ricardofantunes@ua.pt::b9376887-573c-4380-9090-ca43bbdfcb7d" providerId="AD" clId="Web-{0BFADD3D-75BA-4B5D-BE4D-E6DF2B42C5B5}" dt="2022-05-24T14:25:32.696" v="25" actId="1076"/>
        <pc:sldMkLst>
          <pc:docMk/>
          <pc:sldMk cId="1726592193" sldId="265"/>
        </pc:sldMkLst>
        <pc:spChg chg="mod">
          <ac:chgData name="Ricardo Antunes" userId="S::ricardofantunes@ua.pt::b9376887-573c-4380-9090-ca43bbdfcb7d" providerId="AD" clId="Web-{0BFADD3D-75BA-4B5D-BE4D-E6DF2B42C5B5}" dt="2022-05-24T14:25:32.696" v="25" actId="1076"/>
          <ac:spMkLst>
            <pc:docMk/>
            <pc:sldMk cId="1726592193" sldId="265"/>
            <ac:spMk id="2" creationId="{7E59028C-5B18-6FBD-888E-A6767AD8E886}"/>
          </ac:spMkLst>
        </pc:spChg>
        <pc:spChg chg="mod">
          <ac:chgData name="Ricardo Antunes" userId="S::ricardofantunes@ua.pt::b9376887-573c-4380-9090-ca43bbdfcb7d" providerId="AD" clId="Web-{0BFADD3D-75BA-4B5D-BE4D-E6DF2B42C5B5}" dt="2022-05-24T14:24:40.444" v="13" actId="20577"/>
          <ac:spMkLst>
            <pc:docMk/>
            <pc:sldMk cId="1726592193" sldId="265"/>
            <ac:spMk id="51" creationId="{2C7B92A6-025E-4EC9-6097-2F14055346DA}"/>
          </ac:spMkLst>
        </pc:spChg>
        <pc:spChg chg="mod">
          <ac:chgData name="Ricardo Antunes" userId="S::ricardofantunes@ua.pt::b9376887-573c-4380-9090-ca43bbdfcb7d" providerId="AD" clId="Web-{0BFADD3D-75BA-4B5D-BE4D-E6DF2B42C5B5}" dt="2022-05-24T14:25:24.773" v="23" actId="14100"/>
          <ac:spMkLst>
            <pc:docMk/>
            <pc:sldMk cId="1726592193" sldId="265"/>
            <ac:spMk id="63" creationId="{04DCE754-C75A-7563-4EEE-7A5123F66E06}"/>
          </ac:spMkLst>
        </pc:spChg>
      </pc:sldChg>
      <pc:sldChg chg="new del">
        <pc:chgData name="Ricardo Antunes" userId="S::ricardofantunes@ua.pt::b9376887-573c-4380-9090-ca43bbdfcb7d" providerId="AD" clId="Web-{0BFADD3D-75BA-4B5D-BE4D-E6DF2B42C5B5}" dt="2022-05-24T14:34:09.160" v="31"/>
        <pc:sldMkLst>
          <pc:docMk/>
          <pc:sldMk cId="737600457" sldId="268"/>
        </pc:sldMkLst>
      </pc:sldChg>
      <pc:sldChg chg="new del">
        <pc:chgData name="Ricardo Antunes" userId="S::ricardofantunes@ua.pt::b9376887-573c-4380-9090-ca43bbdfcb7d" providerId="AD" clId="Web-{0BFADD3D-75BA-4B5D-BE4D-E6DF2B42C5B5}" dt="2022-05-24T14:34:32.645" v="35"/>
        <pc:sldMkLst>
          <pc:docMk/>
          <pc:sldMk cId="2115538201" sldId="268"/>
        </pc:sldMkLst>
      </pc:sldChg>
      <pc:sldChg chg="new del">
        <pc:chgData name="Ricardo Antunes" userId="S::ricardofantunes@ua.pt::b9376887-573c-4380-9090-ca43bbdfcb7d" providerId="AD" clId="Web-{0BFADD3D-75BA-4B5D-BE4D-E6DF2B42C5B5}" dt="2022-05-24T14:34:20.660" v="33"/>
        <pc:sldMkLst>
          <pc:docMk/>
          <pc:sldMk cId="2321432070" sldId="268"/>
        </pc:sldMkLst>
      </pc:sldChg>
      <pc:sldChg chg="addSp delSp modSp add replId">
        <pc:chgData name="Ricardo Antunes" userId="S::ricardofantunes@ua.pt::b9376887-573c-4380-9090-ca43bbdfcb7d" providerId="AD" clId="Web-{0BFADD3D-75BA-4B5D-BE4D-E6DF2B42C5B5}" dt="2022-05-24T14:44:38.955" v="361" actId="20577"/>
        <pc:sldMkLst>
          <pc:docMk/>
          <pc:sldMk cId="2497707962" sldId="268"/>
        </pc:sldMkLst>
        <pc:spChg chg="mod">
          <ac:chgData name="Ricardo Antunes" userId="S::ricardofantunes@ua.pt::b9376887-573c-4380-9090-ca43bbdfcb7d" providerId="AD" clId="Web-{0BFADD3D-75BA-4B5D-BE4D-E6DF2B42C5B5}" dt="2022-05-24T14:34:48.192" v="40" actId="20577"/>
          <ac:spMkLst>
            <pc:docMk/>
            <pc:sldMk cId="2497707962" sldId="268"/>
            <ac:spMk id="2" creationId="{8500308B-0D6C-3BD3-CE6E-77270DFCC74A}"/>
          </ac:spMkLst>
        </pc:spChg>
        <pc:spChg chg="mod">
          <ac:chgData name="Ricardo Antunes" userId="S::ricardofantunes@ua.pt::b9376887-573c-4380-9090-ca43bbdfcb7d" providerId="AD" clId="Web-{0BFADD3D-75BA-4B5D-BE4D-E6DF2B42C5B5}" dt="2022-05-24T14:44:38.955" v="361" actId="20577"/>
          <ac:spMkLst>
            <pc:docMk/>
            <pc:sldMk cId="2497707962" sldId="268"/>
            <ac:spMk id="3" creationId="{C41BF48E-6D45-7BFC-EB27-64F2404DF50B}"/>
          </ac:spMkLst>
        </pc:spChg>
        <pc:spChg chg="del">
          <ac:chgData name="Ricardo Antunes" userId="S::ricardofantunes@ua.pt::b9376887-573c-4380-9090-ca43bbdfcb7d" providerId="AD" clId="Web-{0BFADD3D-75BA-4B5D-BE4D-E6DF2B42C5B5}" dt="2022-05-24T14:34:42.270" v="37"/>
          <ac:spMkLst>
            <pc:docMk/>
            <pc:sldMk cId="2497707962" sldId="268"/>
            <ac:spMk id="36" creationId="{F1174801-1395-44C5-9B00-CCAC45C056E7}"/>
          </ac:spMkLst>
        </pc:spChg>
        <pc:spChg chg="del">
          <ac:chgData name="Ricardo Antunes" userId="S::ricardofantunes@ua.pt::b9376887-573c-4380-9090-ca43bbdfcb7d" providerId="AD" clId="Web-{0BFADD3D-75BA-4B5D-BE4D-E6DF2B42C5B5}" dt="2022-05-24T14:34:42.270" v="37"/>
          <ac:spMkLst>
            <pc:docMk/>
            <pc:sldMk cId="2497707962" sldId="268"/>
            <ac:spMk id="38" creationId="{996DFAFB-BCE1-4BEC-82FB-D574234DEF0A}"/>
          </ac:spMkLst>
        </pc:spChg>
        <pc:spChg chg="del">
          <ac:chgData name="Ricardo Antunes" userId="S::ricardofantunes@ua.pt::b9376887-573c-4380-9090-ca43bbdfcb7d" providerId="AD" clId="Web-{0BFADD3D-75BA-4B5D-BE4D-E6DF2B42C5B5}" dt="2022-05-24T14:34:42.270" v="37"/>
          <ac:spMkLst>
            <pc:docMk/>
            <pc:sldMk cId="2497707962" sldId="268"/>
            <ac:spMk id="40" creationId="{60E728E6-A07E-4A6C-AB92-D56E1402F61A}"/>
          </ac:spMkLst>
        </pc:spChg>
        <pc:spChg chg="add">
          <ac:chgData name="Ricardo Antunes" userId="S::ricardofantunes@ua.pt::b9376887-573c-4380-9090-ca43bbdfcb7d" providerId="AD" clId="Web-{0BFADD3D-75BA-4B5D-BE4D-E6DF2B42C5B5}" dt="2022-05-24T14:34:42.270" v="37"/>
          <ac:spMkLst>
            <pc:docMk/>
            <pc:sldMk cId="2497707962" sldId="268"/>
            <ac:spMk id="69" creationId="{247A131F-D5DE-41A5-B4CF-4F345319B40B}"/>
          </ac:spMkLst>
        </pc:spChg>
        <pc:spChg chg="add">
          <ac:chgData name="Ricardo Antunes" userId="S::ricardofantunes@ua.pt::b9376887-573c-4380-9090-ca43bbdfcb7d" providerId="AD" clId="Web-{0BFADD3D-75BA-4B5D-BE4D-E6DF2B42C5B5}" dt="2022-05-24T14:34:42.270" v="37"/>
          <ac:spMkLst>
            <pc:docMk/>
            <pc:sldMk cId="2497707962" sldId="268"/>
            <ac:spMk id="71" creationId="{3AF4666D-BD98-40A5-A75F-478B982010B2}"/>
          </ac:spMkLst>
        </pc:spChg>
        <pc:spChg chg="add">
          <ac:chgData name="Ricardo Antunes" userId="S::ricardofantunes@ua.pt::b9376887-573c-4380-9090-ca43bbdfcb7d" providerId="AD" clId="Web-{0BFADD3D-75BA-4B5D-BE4D-E6DF2B42C5B5}" dt="2022-05-24T14:34:42.270" v="37"/>
          <ac:spMkLst>
            <pc:docMk/>
            <pc:sldMk cId="2497707962" sldId="268"/>
            <ac:spMk id="73" creationId="{68680585-71F9-4721-A998-4974171D2EB4}"/>
          </ac:spMkLst>
        </pc:spChg>
        <pc:spChg chg="add">
          <ac:chgData name="Ricardo Antunes" userId="S::ricardofantunes@ua.pt::b9376887-573c-4380-9090-ca43bbdfcb7d" providerId="AD" clId="Web-{0BFADD3D-75BA-4B5D-BE4D-E6DF2B42C5B5}" dt="2022-05-24T14:34:42.270" v="37"/>
          <ac:spMkLst>
            <pc:docMk/>
            <pc:sldMk cId="2497707962" sldId="268"/>
            <ac:spMk id="75" creationId="{12BC95C2-2EEC-4F59-ABA8-660B0D059CCF}"/>
          </ac:spMkLst>
        </pc:spChg>
        <pc:spChg chg="add">
          <ac:chgData name="Ricardo Antunes" userId="S::ricardofantunes@ua.pt::b9376887-573c-4380-9090-ca43bbdfcb7d" providerId="AD" clId="Web-{0BFADD3D-75BA-4B5D-BE4D-E6DF2B42C5B5}" dt="2022-05-24T14:34:42.270" v="37"/>
          <ac:spMkLst>
            <pc:docMk/>
            <pc:sldMk cId="2497707962" sldId="268"/>
            <ac:spMk id="95" creationId="{8651CFA9-6065-4243-AC48-858E359780B1}"/>
          </ac:spMkLst>
        </pc:spChg>
        <pc:spChg chg="add">
          <ac:chgData name="Ricardo Antunes" userId="S::ricardofantunes@ua.pt::b9376887-573c-4380-9090-ca43bbdfcb7d" providerId="AD" clId="Web-{0BFADD3D-75BA-4B5D-BE4D-E6DF2B42C5B5}" dt="2022-05-24T14:34:42.270" v="37"/>
          <ac:spMkLst>
            <pc:docMk/>
            <pc:sldMk cId="2497707962" sldId="268"/>
            <ac:spMk id="97" creationId="{37962AE0-6A1C-4B76-9D52-10E5E6D7D3BB}"/>
          </ac:spMkLst>
        </pc:spChg>
        <pc:grpChg chg="del">
          <ac:chgData name="Ricardo Antunes" userId="S::ricardofantunes@ua.pt::b9376887-573c-4380-9090-ca43bbdfcb7d" providerId="AD" clId="Web-{0BFADD3D-75BA-4B5D-BE4D-E6DF2B42C5B5}" dt="2022-05-24T14:34:42.270" v="37"/>
          <ac:grpSpMkLst>
            <pc:docMk/>
            <pc:sldMk cId="2497707962" sldId="268"/>
            <ac:grpSpMk id="42" creationId="{18579DB9-24B0-487B-81E3-8D02AD5F8C81}"/>
          </ac:grpSpMkLst>
        </pc:grpChg>
        <pc:grpChg chg="del">
          <ac:chgData name="Ricardo Antunes" userId="S::ricardofantunes@ua.pt::b9376887-573c-4380-9090-ca43bbdfcb7d" providerId="AD" clId="Web-{0BFADD3D-75BA-4B5D-BE4D-E6DF2B42C5B5}" dt="2022-05-24T14:34:42.270" v="37"/>
          <ac:grpSpMkLst>
            <pc:docMk/>
            <pc:sldMk cId="2497707962" sldId="268"/>
            <ac:grpSpMk id="51" creationId="{5C0E6139-8A19-4905-87E2-E547D7B7F1AF}"/>
          </ac:grpSpMkLst>
        </pc:grpChg>
        <pc:grpChg chg="del">
          <ac:chgData name="Ricardo Antunes" userId="S::ricardofantunes@ua.pt::b9376887-573c-4380-9090-ca43bbdfcb7d" providerId="AD" clId="Web-{0BFADD3D-75BA-4B5D-BE4D-E6DF2B42C5B5}" dt="2022-05-24T14:34:42.270" v="37"/>
          <ac:grpSpMkLst>
            <pc:docMk/>
            <pc:sldMk cId="2497707962" sldId="268"/>
            <ac:grpSpMk id="55" creationId="{8F281804-17FE-49B9-9065-1A44CD473CAE}"/>
          </ac:grpSpMkLst>
        </pc:grpChg>
        <pc:grpChg chg="add">
          <ac:chgData name="Ricardo Antunes" userId="S::ricardofantunes@ua.pt::b9376887-573c-4380-9090-ca43bbdfcb7d" providerId="AD" clId="Web-{0BFADD3D-75BA-4B5D-BE4D-E6DF2B42C5B5}" dt="2022-05-24T14:34:42.270" v="37"/>
          <ac:grpSpMkLst>
            <pc:docMk/>
            <pc:sldMk cId="2497707962" sldId="268"/>
            <ac:grpSpMk id="77" creationId="{03E9870D-4BBA-43AF-8D44-BBADF020CFF6}"/>
          </ac:grpSpMkLst>
        </pc:grpChg>
        <pc:grpChg chg="add">
          <ac:chgData name="Ricardo Antunes" userId="S::ricardofantunes@ua.pt::b9376887-573c-4380-9090-ca43bbdfcb7d" providerId="AD" clId="Web-{0BFADD3D-75BA-4B5D-BE4D-E6DF2B42C5B5}" dt="2022-05-24T14:34:42.270" v="37"/>
          <ac:grpSpMkLst>
            <pc:docMk/>
            <pc:sldMk cId="2497707962" sldId="268"/>
            <ac:grpSpMk id="86" creationId="{C3279E8D-2BAA-4CB1-834B-09FADD54DE56}"/>
          </ac:grpSpMkLst>
        </pc:grpChg>
        <pc:grpChg chg="add">
          <ac:chgData name="Ricardo Antunes" userId="S::ricardofantunes@ua.pt::b9376887-573c-4380-9090-ca43bbdfcb7d" providerId="AD" clId="Web-{0BFADD3D-75BA-4B5D-BE4D-E6DF2B42C5B5}" dt="2022-05-24T14:34:42.270" v="37"/>
          <ac:grpSpMkLst>
            <pc:docMk/>
            <pc:sldMk cId="2497707962" sldId="268"/>
            <ac:grpSpMk id="99" creationId="{9C6A6A21-4C17-4D70-902F-429763934904}"/>
          </ac:grpSpMkLst>
        </pc:grpChg>
        <pc:grpChg chg="add">
          <ac:chgData name="Ricardo Antunes" userId="S::ricardofantunes@ua.pt::b9376887-573c-4380-9090-ca43bbdfcb7d" providerId="AD" clId="Web-{0BFADD3D-75BA-4B5D-BE4D-E6DF2B42C5B5}" dt="2022-05-24T14:34:42.270" v="37"/>
          <ac:grpSpMkLst>
            <pc:docMk/>
            <pc:sldMk cId="2497707962" sldId="268"/>
            <ac:grpSpMk id="109" creationId="{741948F9-C525-410D-9F0C-63EA1E0F393C}"/>
          </ac:grpSpMkLst>
        </pc:grpChg>
        <pc:picChg chg="mod ord">
          <ac:chgData name="Ricardo Antunes" userId="S::ricardofantunes@ua.pt::b9376887-573c-4380-9090-ca43bbdfcb7d" providerId="AD" clId="Web-{0BFADD3D-75BA-4B5D-BE4D-E6DF2B42C5B5}" dt="2022-05-24T14:34:42.270" v="37"/>
          <ac:picMkLst>
            <pc:docMk/>
            <pc:sldMk cId="2497707962" sldId="268"/>
            <ac:picMk id="24" creationId="{F6AC9E3F-9EBF-0FC8-CB96-0567C44D3FE1}"/>
          </ac:picMkLst>
        </pc:picChg>
      </pc:sldChg>
      <pc:sldChg chg="add del replId">
        <pc:chgData name="Ricardo Antunes" userId="S::ricardofantunes@ua.pt::b9376887-573c-4380-9090-ca43bbdfcb7d" providerId="AD" clId="Web-{0BFADD3D-75BA-4B5D-BE4D-E6DF2B42C5B5}" dt="2022-05-24T14:33:47.894" v="30"/>
        <pc:sldMkLst>
          <pc:docMk/>
          <pc:sldMk cId="787145474" sldId="269"/>
        </pc:sldMkLst>
      </pc:sldChg>
    </pc:docChg>
  </pc:docChgLst>
  <pc:docChgLst>
    <pc:chgData name="Ricardo Antunes" userId="S::ricardofantunes@ua.pt::b9376887-573c-4380-9090-ca43bbdfcb7d" providerId="AD" clId="Web-{A00E63F0-804B-ECDF-CDC6-C046A77540F7}"/>
    <pc:docChg chg="modSld sldOrd">
      <pc:chgData name="Ricardo Antunes" userId="S::ricardofantunes@ua.pt::b9376887-573c-4380-9090-ca43bbdfcb7d" providerId="AD" clId="Web-{A00E63F0-804B-ECDF-CDC6-C046A77540F7}" dt="2022-05-24T23:42:24.293" v="17" actId="20577"/>
      <pc:docMkLst>
        <pc:docMk/>
      </pc:docMkLst>
      <pc:sldChg chg="modSp ord">
        <pc:chgData name="Ricardo Antunes" userId="S::ricardofantunes@ua.pt::b9376887-573c-4380-9090-ca43bbdfcb7d" providerId="AD" clId="Web-{A00E63F0-804B-ECDF-CDC6-C046A77540F7}" dt="2022-05-24T23:32:45.068" v="14" actId="1076"/>
        <pc:sldMkLst>
          <pc:docMk/>
          <pc:sldMk cId="2408669428" sldId="262"/>
        </pc:sldMkLst>
        <pc:spChg chg="mod">
          <ac:chgData name="Ricardo Antunes" userId="S::ricardofantunes@ua.pt::b9376887-573c-4380-9090-ca43bbdfcb7d" providerId="AD" clId="Web-{A00E63F0-804B-ECDF-CDC6-C046A77540F7}" dt="2022-05-24T23:32:37.474" v="13" actId="1076"/>
          <ac:spMkLst>
            <pc:docMk/>
            <pc:sldMk cId="2408669428" sldId="262"/>
            <ac:spMk id="3" creationId="{66382EBA-2108-D4D6-F6B0-49F13A0B8694}"/>
          </ac:spMkLst>
        </pc:spChg>
        <pc:graphicFrameChg chg="mod modGraphic">
          <ac:chgData name="Ricardo Antunes" userId="S::ricardofantunes@ua.pt::b9376887-573c-4380-9090-ca43bbdfcb7d" providerId="AD" clId="Web-{A00E63F0-804B-ECDF-CDC6-C046A77540F7}" dt="2022-05-24T23:32:45.068" v="14" actId="1076"/>
          <ac:graphicFrameMkLst>
            <pc:docMk/>
            <pc:sldMk cId="2408669428" sldId="262"/>
            <ac:graphicFrameMk id="53" creationId="{08A231DB-4B12-5B8C-04A7-8AE4C9B5A027}"/>
          </ac:graphicFrameMkLst>
        </pc:graphicFrameChg>
      </pc:sldChg>
      <pc:sldChg chg="modSp ord">
        <pc:chgData name="Ricardo Antunes" userId="S::ricardofantunes@ua.pt::b9376887-573c-4380-9090-ca43bbdfcb7d" providerId="AD" clId="Web-{A00E63F0-804B-ECDF-CDC6-C046A77540F7}" dt="2022-05-24T23:32:25.739" v="10" actId="1076"/>
        <pc:sldMkLst>
          <pc:docMk/>
          <pc:sldMk cId="2377940640" sldId="263"/>
        </pc:sldMkLst>
        <pc:spChg chg="mod">
          <ac:chgData name="Ricardo Antunes" userId="S::ricardofantunes@ua.pt::b9376887-573c-4380-9090-ca43bbdfcb7d" providerId="AD" clId="Web-{A00E63F0-804B-ECDF-CDC6-C046A77540F7}" dt="2022-05-24T23:32:25.739" v="10" actId="1076"/>
          <ac:spMkLst>
            <pc:docMk/>
            <pc:sldMk cId="2377940640" sldId="263"/>
            <ac:spMk id="3" creationId="{5013F7CF-AD66-5F7F-1C8A-427970C9AE2D}"/>
          </ac:spMkLst>
        </pc:spChg>
      </pc:sldChg>
      <pc:sldChg chg="modSp ord">
        <pc:chgData name="Ricardo Antunes" userId="S::ricardofantunes@ua.pt::b9376887-573c-4380-9090-ca43bbdfcb7d" providerId="AD" clId="Web-{A00E63F0-804B-ECDF-CDC6-C046A77540F7}" dt="2022-05-24T23:32:21.098" v="9" actId="1076"/>
        <pc:sldMkLst>
          <pc:docMk/>
          <pc:sldMk cId="3735417620" sldId="264"/>
        </pc:sldMkLst>
        <pc:spChg chg="mod">
          <ac:chgData name="Ricardo Antunes" userId="S::ricardofantunes@ua.pt::b9376887-573c-4380-9090-ca43bbdfcb7d" providerId="AD" clId="Web-{A00E63F0-804B-ECDF-CDC6-C046A77540F7}" dt="2022-05-24T23:32:21.098" v="9" actId="1076"/>
          <ac:spMkLst>
            <pc:docMk/>
            <pc:sldMk cId="3735417620" sldId="264"/>
            <ac:spMk id="5" creationId="{3A01ABA5-3A5C-9663-9FEF-817DA4C25EA8}"/>
          </ac:spMkLst>
        </pc:spChg>
      </pc:sldChg>
      <pc:sldChg chg="modSp ord">
        <pc:chgData name="Ricardo Antunes" userId="S::ricardofantunes@ua.pt::b9376887-573c-4380-9090-ca43bbdfcb7d" providerId="AD" clId="Web-{A00E63F0-804B-ECDF-CDC6-C046A77540F7}" dt="2022-05-24T23:32:33.005" v="12" actId="1076"/>
        <pc:sldMkLst>
          <pc:docMk/>
          <pc:sldMk cId="1726592193" sldId="265"/>
        </pc:sldMkLst>
        <pc:spChg chg="mod">
          <ac:chgData name="Ricardo Antunes" userId="S::ricardofantunes@ua.pt::b9376887-573c-4380-9090-ca43bbdfcb7d" providerId="AD" clId="Web-{A00E63F0-804B-ECDF-CDC6-C046A77540F7}" dt="2022-05-24T23:32:33.005" v="12" actId="1076"/>
          <ac:spMkLst>
            <pc:docMk/>
            <pc:sldMk cId="1726592193" sldId="265"/>
            <ac:spMk id="3" creationId="{78912C71-AAAC-3364-5F22-4A9187941C08}"/>
          </ac:spMkLst>
        </pc:spChg>
      </pc:sldChg>
      <pc:sldChg chg="modSp">
        <pc:chgData name="Ricardo Antunes" userId="S::ricardofantunes@ua.pt::b9376887-573c-4380-9090-ca43bbdfcb7d" providerId="AD" clId="Web-{A00E63F0-804B-ECDF-CDC6-C046A77540F7}" dt="2022-05-24T23:42:24.293" v="17" actId="20577"/>
        <pc:sldMkLst>
          <pc:docMk/>
          <pc:sldMk cId="2497707962" sldId="268"/>
        </pc:sldMkLst>
        <pc:spChg chg="mod">
          <ac:chgData name="Ricardo Antunes" userId="S::ricardofantunes@ua.pt::b9376887-573c-4380-9090-ca43bbdfcb7d" providerId="AD" clId="Web-{A00E63F0-804B-ECDF-CDC6-C046A77540F7}" dt="2022-05-24T23:42:24.293" v="17" actId="20577"/>
          <ac:spMkLst>
            <pc:docMk/>
            <pc:sldMk cId="2497707962" sldId="268"/>
            <ac:spMk id="3" creationId="{C41BF48E-6D45-7BFC-EB27-64F2404DF50B}"/>
          </ac:spMkLst>
        </pc:spChg>
      </pc:sldChg>
    </pc:docChg>
  </pc:docChgLst>
  <pc:docChgLst>
    <pc:chgData name="Ricardo Antunes" userId="S::ricardofantunes@ua.pt::b9376887-573c-4380-9090-ca43bbdfcb7d" providerId="AD" clId="Web-{A0E6D817-5029-C86B-69EC-4D8664DD6930}"/>
    <pc:docChg chg="modSld">
      <pc:chgData name="Ricardo Antunes" userId="S::ricardofantunes@ua.pt::b9376887-573c-4380-9090-ca43bbdfcb7d" providerId="AD" clId="Web-{A0E6D817-5029-C86B-69EC-4D8664DD6930}" dt="2022-05-24T14:45:55.081" v="4" actId="14100"/>
      <pc:docMkLst>
        <pc:docMk/>
      </pc:docMkLst>
      <pc:sldChg chg="modSp">
        <pc:chgData name="Ricardo Antunes" userId="S::ricardofantunes@ua.pt::b9376887-573c-4380-9090-ca43bbdfcb7d" providerId="AD" clId="Web-{A0E6D817-5029-C86B-69EC-4D8664DD6930}" dt="2022-05-24T14:45:55.081" v="4" actId="14100"/>
        <pc:sldMkLst>
          <pc:docMk/>
          <pc:sldMk cId="2497707962" sldId="268"/>
        </pc:sldMkLst>
        <pc:spChg chg="mod">
          <ac:chgData name="Ricardo Antunes" userId="S::ricardofantunes@ua.pt::b9376887-573c-4380-9090-ca43bbdfcb7d" providerId="AD" clId="Web-{A0E6D817-5029-C86B-69EC-4D8664DD6930}" dt="2022-05-24T14:45:55.081" v="4" actId="14100"/>
          <ac:spMkLst>
            <pc:docMk/>
            <pc:sldMk cId="2497707962" sldId="268"/>
            <ac:spMk id="3" creationId="{C41BF48E-6D45-7BFC-EB27-64F2404DF50B}"/>
          </ac:spMkLst>
        </pc:spChg>
      </pc:sldChg>
    </pc:docChg>
  </pc:docChgLst>
  <pc:docChgLst>
    <pc:chgData name="Guest User" userId="S::urn:spo:anon#85206f8e89d700f6c6fd521444e2c7e44c2153e5de84503b8f7387b4bfe48104::" providerId="AD" clId="Web-{CEE429AF-798E-B9D4-5943-952B9DFCCE6E}"/>
    <pc:docChg chg="modSld sldOrd">
      <pc:chgData name="Guest User" userId="S::urn:spo:anon#85206f8e89d700f6c6fd521444e2c7e44c2153e5de84503b8f7387b4bfe48104::" providerId="AD" clId="Web-{CEE429AF-798E-B9D4-5943-952B9DFCCE6E}" dt="2022-05-24T23:17:24.206" v="53"/>
      <pc:docMkLst>
        <pc:docMk/>
      </pc:docMkLst>
      <pc:sldChg chg="modSp addAnim delAnim modAnim">
        <pc:chgData name="Guest User" userId="S::urn:spo:anon#85206f8e89d700f6c6fd521444e2c7e44c2153e5de84503b8f7387b4bfe48104::" providerId="AD" clId="Web-{CEE429AF-798E-B9D4-5943-952B9DFCCE6E}" dt="2022-05-24T23:15:09.374" v="49"/>
        <pc:sldMkLst>
          <pc:docMk/>
          <pc:sldMk cId="3234421747" sldId="259"/>
        </pc:sldMkLst>
        <pc:spChg chg="mod">
          <ac:chgData name="Guest User" userId="S::urn:spo:anon#85206f8e89d700f6c6fd521444e2c7e44c2153e5de84503b8f7387b4bfe48104::" providerId="AD" clId="Web-{CEE429AF-798E-B9D4-5943-952B9DFCCE6E}" dt="2022-05-24T23:13:37.668" v="38" actId="1076"/>
          <ac:spMkLst>
            <pc:docMk/>
            <pc:sldMk cId="3234421747" sldId="259"/>
            <ac:spMk id="11" creationId="{6F0CDE0C-A4FA-2EB4-F74C-A85E1ABF0511}"/>
          </ac:spMkLst>
        </pc:spChg>
        <pc:spChg chg="mod">
          <ac:chgData name="Guest User" userId="S::urn:spo:anon#85206f8e89d700f6c6fd521444e2c7e44c2153e5de84503b8f7387b4bfe48104::" providerId="AD" clId="Web-{CEE429AF-798E-B9D4-5943-952B9DFCCE6E}" dt="2022-05-24T23:13:30.996" v="37" actId="1076"/>
          <ac:spMkLst>
            <pc:docMk/>
            <pc:sldMk cId="3234421747" sldId="259"/>
            <ac:spMk id="12" creationId="{EB894E92-2F85-6B43-CAA2-E8CA69EE0118}"/>
          </ac:spMkLst>
        </pc:spChg>
        <pc:spChg chg="mod">
          <ac:chgData name="Guest User" userId="S::urn:spo:anon#85206f8e89d700f6c6fd521444e2c7e44c2153e5de84503b8f7387b4bfe48104::" providerId="AD" clId="Web-{CEE429AF-798E-B9D4-5943-952B9DFCCE6E}" dt="2022-05-24T23:13:46.543" v="39" actId="1076"/>
          <ac:spMkLst>
            <pc:docMk/>
            <pc:sldMk cId="3234421747" sldId="259"/>
            <ac:spMk id="24" creationId="{5288DE8C-131B-472B-4921-114C2FAAAABC}"/>
          </ac:spMkLst>
        </pc:spChg>
        <pc:picChg chg="mod">
          <ac:chgData name="Guest User" userId="S::urn:spo:anon#85206f8e89d700f6c6fd521444e2c7e44c2153e5de84503b8f7387b4bfe48104::" providerId="AD" clId="Web-{CEE429AF-798E-B9D4-5943-952B9DFCCE6E}" dt="2022-05-24T23:13:26.777" v="36" actId="1076"/>
          <ac:picMkLst>
            <pc:docMk/>
            <pc:sldMk cId="3234421747" sldId="259"/>
            <ac:picMk id="7" creationId="{B4478139-E861-EF6E-6C5C-DC745F021F07}"/>
          </ac:picMkLst>
        </pc:picChg>
        <pc:picChg chg="mod">
          <ac:chgData name="Guest User" userId="S::urn:spo:anon#85206f8e89d700f6c6fd521444e2c7e44c2153e5de84503b8f7387b4bfe48104::" providerId="AD" clId="Web-{CEE429AF-798E-B9D4-5943-952B9DFCCE6E}" dt="2022-05-24T23:13:23.574" v="35" actId="1076"/>
          <ac:picMkLst>
            <pc:docMk/>
            <pc:sldMk cId="3234421747" sldId="259"/>
            <ac:picMk id="2050" creationId="{56CDDE06-F7B8-F03C-2353-EC7E79987815}"/>
          </ac:picMkLst>
        </pc:picChg>
      </pc:sldChg>
      <pc:sldChg chg="ord">
        <pc:chgData name="Guest User" userId="S::urn:spo:anon#85206f8e89d700f6c6fd521444e2c7e44c2153e5de84503b8f7387b4bfe48104::" providerId="AD" clId="Web-{CEE429AF-798E-B9D4-5943-952B9DFCCE6E}" dt="2022-05-24T23:17:15.893" v="50"/>
        <pc:sldMkLst>
          <pc:docMk/>
          <pc:sldMk cId="2408669428" sldId="262"/>
        </pc:sldMkLst>
      </pc:sldChg>
      <pc:sldChg chg="ord">
        <pc:chgData name="Guest User" userId="S::urn:spo:anon#85206f8e89d700f6c6fd521444e2c7e44c2153e5de84503b8f7387b4bfe48104::" providerId="AD" clId="Web-{CEE429AF-798E-B9D4-5943-952B9DFCCE6E}" dt="2022-05-24T23:17:22.237" v="52"/>
        <pc:sldMkLst>
          <pc:docMk/>
          <pc:sldMk cId="2377940640" sldId="263"/>
        </pc:sldMkLst>
      </pc:sldChg>
      <pc:sldChg chg="ord">
        <pc:chgData name="Guest User" userId="S::urn:spo:anon#85206f8e89d700f6c6fd521444e2c7e44c2153e5de84503b8f7387b4bfe48104::" providerId="AD" clId="Web-{CEE429AF-798E-B9D4-5943-952B9DFCCE6E}" dt="2022-05-24T23:17:19.596" v="51"/>
        <pc:sldMkLst>
          <pc:docMk/>
          <pc:sldMk cId="3735417620" sldId="264"/>
        </pc:sldMkLst>
      </pc:sldChg>
      <pc:sldChg chg="ord">
        <pc:chgData name="Guest User" userId="S::urn:spo:anon#85206f8e89d700f6c6fd521444e2c7e44c2153e5de84503b8f7387b4bfe48104::" providerId="AD" clId="Web-{CEE429AF-798E-B9D4-5943-952B9DFCCE6E}" dt="2022-05-24T23:17:24.206" v="53"/>
        <pc:sldMkLst>
          <pc:docMk/>
          <pc:sldMk cId="1726592193" sldId="265"/>
        </pc:sldMkLst>
      </pc:sldChg>
      <pc:sldChg chg="modSp">
        <pc:chgData name="Guest User" userId="S::urn:spo:anon#85206f8e89d700f6c6fd521444e2c7e44c2153e5de84503b8f7387b4bfe48104::" providerId="AD" clId="Web-{CEE429AF-798E-B9D4-5943-952B9DFCCE6E}" dt="2022-05-24T23:14:02.106" v="46" actId="20577"/>
        <pc:sldMkLst>
          <pc:docMk/>
          <pc:sldMk cId="3169801704" sldId="266"/>
        </pc:sldMkLst>
        <pc:graphicFrameChg chg="modGraphic">
          <ac:chgData name="Guest User" userId="S::urn:spo:anon#85206f8e89d700f6c6fd521444e2c7e44c2153e5de84503b8f7387b4bfe48104::" providerId="AD" clId="Web-{CEE429AF-798E-B9D4-5943-952B9DFCCE6E}" dt="2022-05-24T23:14:02.106" v="46" actId="20577"/>
          <ac:graphicFrameMkLst>
            <pc:docMk/>
            <pc:sldMk cId="3169801704" sldId="266"/>
            <ac:graphicFrameMk id="69" creationId="{BF4681FB-4759-076D-A9BE-23397C7064F6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CC5280-A1B6-4A39-B274-F81CB84DB00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D9D06F6-D9E4-4353-A957-0CE22E37A10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err="1"/>
            <a:t>Aplicação</a:t>
          </a:r>
          <a:r>
            <a:rPr lang="en-US"/>
            <a:t> com interface user-friendly.</a:t>
          </a:r>
        </a:p>
      </dgm:t>
    </dgm:pt>
    <dgm:pt modelId="{802E42D6-F7C3-4865-8247-06C400FDD838}" type="parTrans" cxnId="{275354A5-3BBD-41B8-A92B-4140063A2963}">
      <dgm:prSet/>
      <dgm:spPr/>
      <dgm:t>
        <a:bodyPr/>
        <a:lstStyle/>
        <a:p>
          <a:endParaRPr lang="en-US"/>
        </a:p>
      </dgm:t>
    </dgm:pt>
    <dgm:pt modelId="{979CF206-1658-46C6-8A2E-0082AC089F3E}" type="sibTrans" cxnId="{275354A5-3BBD-41B8-A92B-4140063A2963}">
      <dgm:prSet/>
      <dgm:spPr/>
      <dgm:t>
        <a:bodyPr/>
        <a:lstStyle/>
        <a:p>
          <a:endParaRPr lang="en-US"/>
        </a:p>
      </dgm:t>
    </dgm:pt>
    <dgm:pt modelId="{3A30AF44-DB3E-43B6-BA7E-047F4CF1E14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err="1"/>
            <a:t>Sugestão</a:t>
          </a:r>
          <a:r>
            <a:rPr lang="en-US"/>
            <a:t> de </a:t>
          </a:r>
          <a:r>
            <a:rPr lang="en-US" err="1"/>
            <a:t>veterinários</a:t>
          </a:r>
          <a:r>
            <a:rPr lang="en-US"/>
            <a:t> </a:t>
          </a:r>
          <a:r>
            <a:rPr lang="en-US" err="1"/>
            <a:t>perto</a:t>
          </a:r>
          <a:r>
            <a:rPr lang="en-US"/>
            <a:t> da </a:t>
          </a:r>
          <a:r>
            <a:rPr lang="en-US" err="1"/>
            <a:t>localização</a:t>
          </a:r>
          <a:r>
            <a:rPr lang="en-US"/>
            <a:t> do </a:t>
          </a:r>
          <a:r>
            <a:rPr lang="en-US" err="1"/>
            <a:t>cliente</a:t>
          </a:r>
          <a:r>
            <a:rPr lang="en-US"/>
            <a:t>.</a:t>
          </a:r>
        </a:p>
      </dgm:t>
    </dgm:pt>
    <dgm:pt modelId="{082EFF62-BF52-436D-9ABE-3CEAABC4E0F2}" type="parTrans" cxnId="{82F80960-C78E-499E-923F-663A8DEC3C40}">
      <dgm:prSet/>
      <dgm:spPr/>
      <dgm:t>
        <a:bodyPr/>
        <a:lstStyle/>
        <a:p>
          <a:endParaRPr lang="en-US"/>
        </a:p>
      </dgm:t>
    </dgm:pt>
    <dgm:pt modelId="{19115B67-C0F8-4A27-AAB2-C0FB2333B42B}" type="sibTrans" cxnId="{82F80960-C78E-499E-923F-663A8DEC3C40}">
      <dgm:prSet/>
      <dgm:spPr/>
      <dgm:t>
        <a:bodyPr/>
        <a:lstStyle/>
        <a:p>
          <a:endParaRPr lang="en-US"/>
        </a:p>
      </dgm:t>
    </dgm:pt>
    <dgm:pt modelId="{1F2254BE-D885-40BC-9B54-2FC615573DF7}" type="pres">
      <dgm:prSet presAssocID="{FBCC5280-A1B6-4A39-B274-F81CB84DB00E}" presName="root" presStyleCnt="0">
        <dgm:presLayoutVars>
          <dgm:dir/>
          <dgm:resizeHandles val="exact"/>
        </dgm:presLayoutVars>
      </dgm:prSet>
      <dgm:spPr/>
    </dgm:pt>
    <dgm:pt modelId="{6A48CBD4-3F8B-46C5-B22F-297E9EF5BAFE}" type="pres">
      <dgm:prSet presAssocID="{2D9D06F6-D9E4-4353-A957-0CE22E37A102}" presName="compNode" presStyleCnt="0"/>
      <dgm:spPr/>
    </dgm:pt>
    <dgm:pt modelId="{A4E5353D-0C06-46F4-8E72-ACFEA0AE9BF3}" type="pres">
      <dgm:prSet presAssocID="{2D9D06F6-D9E4-4353-A957-0CE22E37A10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are With Person"/>
        </a:ext>
      </dgm:extLst>
    </dgm:pt>
    <dgm:pt modelId="{074DD8D4-4622-4E4F-B963-CB3B3A3CF3E3}" type="pres">
      <dgm:prSet presAssocID="{2D9D06F6-D9E4-4353-A957-0CE22E37A102}" presName="spaceRect" presStyleCnt="0"/>
      <dgm:spPr/>
    </dgm:pt>
    <dgm:pt modelId="{347AAE26-F523-457B-9CA2-28FFB1599E22}" type="pres">
      <dgm:prSet presAssocID="{2D9D06F6-D9E4-4353-A957-0CE22E37A102}" presName="textRect" presStyleLbl="revTx" presStyleIdx="0" presStyleCnt="2">
        <dgm:presLayoutVars>
          <dgm:chMax val="1"/>
          <dgm:chPref val="1"/>
        </dgm:presLayoutVars>
      </dgm:prSet>
      <dgm:spPr/>
    </dgm:pt>
    <dgm:pt modelId="{797E4F92-9E53-4D55-8A5D-9409F47FC2FE}" type="pres">
      <dgm:prSet presAssocID="{979CF206-1658-46C6-8A2E-0082AC089F3E}" presName="sibTrans" presStyleCnt="0"/>
      <dgm:spPr/>
    </dgm:pt>
    <dgm:pt modelId="{694482DF-04D9-4EFE-9575-425A994880E1}" type="pres">
      <dgm:prSet presAssocID="{3A30AF44-DB3E-43B6-BA7E-047F4CF1E14A}" presName="compNode" presStyleCnt="0"/>
      <dgm:spPr/>
    </dgm:pt>
    <dgm:pt modelId="{C3C2C1F3-6412-4737-816D-DA3EECA4B770}" type="pres">
      <dgm:prSet presAssocID="{3A30AF44-DB3E-43B6-BA7E-047F4CF1E14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g"/>
        </a:ext>
      </dgm:extLst>
    </dgm:pt>
    <dgm:pt modelId="{3DA12874-EEC4-41A3-9864-FD2456A28067}" type="pres">
      <dgm:prSet presAssocID="{3A30AF44-DB3E-43B6-BA7E-047F4CF1E14A}" presName="spaceRect" presStyleCnt="0"/>
      <dgm:spPr/>
    </dgm:pt>
    <dgm:pt modelId="{99635066-3A46-4EA2-BB13-ABC92181A3DF}" type="pres">
      <dgm:prSet presAssocID="{3A30AF44-DB3E-43B6-BA7E-047F4CF1E14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82F80960-C78E-499E-923F-663A8DEC3C40}" srcId="{FBCC5280-A1B6-4A39-B274-F81CB84DB00E}" destId="{3A30AF44-DB3E-43B6-BA7E-047F4CF1E14A}" srcOrd="1" destOrd="0" parTransId="{082EFF62-BF52-436D-9ABE-3CEAABC4E0F2}" sibTransId="{19115B67-C0F8-4A27-AAB2-C0FB2333B42B}"/>
    <dgm:cxn modelId="{60F7E398-330B-4EFA-B72D-550C5CD37B37}" type="presOf" srcId="{3A30AF44-DB3E-43B6-BA7E-047F4CF1E14A}" destId="{99635066-3A46-4EA2-BB13-ABC92181A3DF}" srcOrd="0" destOrd="0" presId="urn:microsoft.com/office/officeart/2018/2/layout/IconLabelList"/>
    <dgm:cxn modelId="{275354A5-3BBD-41B8-A92B-4140063A2963}" srcId="{FBCC5280-A1B6-4A39-B274-F81CB84DB00E}" destId="{2D9D06F6-D9E4-4353-A957-0CE22E37A102}" srcOrd="0" destOrd="0" parTransId="{802E42D6-F7C3-4865-8247-06C400FDD838}" sibTransId="{979CF206-1658-46C6-8A2E-0082AC089F3E}"/>
    <dgm:cxn modelId="{50C6E1F2-775F-413A-9715-AFF7A2F3D532}" type="presOf" srcId="{2D9D06F6-D9E4-4353-A957-0CE22E37A102}" destId="{347AAE26-F523-457B-9CA2-28FFB1599E22}" srcOrd="0" destOrd="0" presId="urn:microsoft.com/office/officeart/2018/2/layout/IconLabelList"/>
    <dgm:cxn modelId="{5E5F20FD-D806-410E-B9A8-B3C1EEB3BEF4}" type="presOf" srcId="{FBCC5280-A1B6-4A39-B274-F81CB84DB00E}" destId="{1F2254BE-D885-40BC-9B54-2FC615573DF7}" srcOrd="0" destOrd="0" presId="urn:microsoft.com/office/officeart/2018/2/layout/IconLabelList"/>
    <dgm:cxn modelId="{D83336C9-8262-4C57-A2DE-F7C45B0DAFF0}" type="presParOf" srcId="{1F2254BE-D885-40BC-9B54-2FC615573DF7}" destId="{6A48CBD4-3F8B-46C5-B22F-297E9EF5BAFE}" srcOrd="0" destOrd="0" presId="urn:microsoft.com/office/officeart/2018/2/layout/IconLabelList"/>
    <dgm:cxn modelId="{51F94F9A-4B8C-4DD0-9EF7-9C12AC931805}" type="presParOf" srcId="{6A48CBD4-3F8B-46C5-B22F-297E9EF5BAFE}" destId="{A4E5353D-0C06-46F4-8E72-ACFEA0AE9BF3}" srcOrd="0" destOrd="0" presId="urn:microsoft.com/office/officeart/2018/2/layout/IconLabelList"/>
    <dgm:cxn modelId="{AB0ADF49-AC09-47F7-95B2-F5AADFE6D94F}" type="presParOf" srcId="{6A48CBD4-3F8B-46C5-B22F-297E9EF5BAFE}" destId="{074DD8D4-4622-4E4F-B963-CB3B3A3CF3E3}" srcOrd="1" destOrd="0" presId="urn:microsoft.com/office/officeart/2018/2/layout/IconLabelList"/>
    <dgm:cxn modelId="{85D55D07-0D00-4421-92C0-88647CF72054}" type="presParOf" srcId="{6A48CBD4-3F8B-46C5-B22F-297E9EF5BAFE}" destId="{347AAE26-F523-457B-9CA2-28FFB1599E22}" srcOrd="2" destOrd="0" presId="urn:microsoft.com/office/officeart/2018/2/layout/IconLabelList"/>
    <dgm:cxn modelId="{ED90E981-84D1-4326-BB95-B03DFF858B8C}" type="presParOf" srcId="{1F2254BE-D885-40BC-9B54-2FC615573DF7}" destId="{797E4F92-9E53-4D55-8A5D-9409F47FC2FE}" srcOrd="1" destOrd="0" presId="urn:microsoft.com/office/officeart/2018/2/layout/IconLabelList"/>
    <dgm:cxn modelId="{F57C5969-7802-409E-B65B-469D98F430BA}" type="presParOf" srcId="{1F2254BE-D885-40BC-9B54-2FC615573DF7}" destId="{694482DF-04D9-4EFE-9575-425A994880E1}" srcOrd="2" destOrd="0" presId="urn:microsoft.com/office/officeart/2018/2/layout/IconLabelList"/>
    <dgm:cxn modelId="{CB54020E-5A16-43E6-92CB-7109637C61EB}" type="presParOf" srcId="{694482DF-04D9-4EFE-9575-425A994880E1}" destId="{C3C2C1F3-6412-4737-816D-DA3EECA4B770}" srcOrd="0" destOrd="0" presId="urn:microsoft.com/office/officeart/2018/2/layout/IconLabelList"/>
    <dgm:cxn modelId="{3A59E5DE-E2B6-459C-91E3-1CB9B2CE76D4}" type="presParOf" srcId="{694482DF-04D9-4EFE-9575-425A994880E1}" destId="{3DA12874-EEC4-41A3-9864-FD2456A28067}" srcOrd="1" destOrd="0" presId="urn:microsoft.com/office/officeart/2018/2/layout/IconLabelList"/>
    <dgm:cxn modelId="{000A7167-2497-4C8A-824C-42F4FCA08832}" type="presParOf" srcId="{694482DF-04D9-4EFE-9575-425A994880E1}" destId="{99635066-3A46-4EA2-BB13-ABC92181A3D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2CEA9E-0DE4-4314-A7D1-EB0034CCAA0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1626A4A-1738-4359-B09A-2DCFD7ADD4EA}">
      <dgm:prSet/>
      <dgm:spPr/>
      <dgm:t>
        <a:bodyPr/>
        <a:lstStyle/>
        <a:p>
          <a:pPr>
            <a:defRPr cap="all"/>
          </a:pPr>
          <a:r>
            <a:rPr lang="en-US"/>
            <a:t>As encomendas vão ser entregues no dia em que o cliente efetuar a compra.</a:t>
          </a:r>
        </a:p>
      </dgm:t>
    </dgm:pt>
    <dgm:pt modelId="{71208DE9-5752-4040-8DE1-FA23FC30E15F}" type="parTrans" cxnId="{08FE77FD-B8F1-48E0-A2DC-0136A02704FC}">
      <dgm:prSet/>
      <dgm:spPr/>
      <dgm:t>
        <a:bodyPr/>
        <a:lstStyle/>
        <a:p>
          <a:endParaRPr lang="en-US"/>
        </a:p>
      </dgm:t>
    </dgm:pt>
    <dgm:pt modelId="{7EFE5795-98EF-4D11-98B6-B792A65F8805}" type="sibTrans" cxnId="{08FE77FD-B8F1-48E0-A2DC-0136A02704FC}">
      <dgm:prSet/>
      <dgm:spPr/>
      <dgm:t>
        <a:bodyPr/>
        <a:lstStyle/>
        <a:p>
          <a:endParaRPr lang="en-US"/>
        </a:p>
      </dgm:t>
    </dgm:pt>
    <dgm:pt modelId="{AB5B3F35-42D1-4682-B053-472DEA9FEA8C}">
      <dgm:prSet/>
      <dgm:spPr/>
      <dgm:t>
        <a:bodyPr/>
        <a:lstStyle/>
        <a:p>
          <a:pPr>
            <a:defRPr cap="all"/>
          </a:pPr>
          <a:r>
            <a:rPr lang="en-US"/>
            <a:t>Método de pagamento rápido e eficaz (transações bancárias demoram menos de 1 minuto).</a:t>
          </a:r>
        </a:p>
      </dgm:t>
    </dgm:pt>
    <dgm:pt modelId="{DEBE1F63-903B-409C-9CAA-6AADC412A55C}" type="parTrans" cxnId="{40777E4D-FD73-481D-86FF-27B187D0576B}">
      <dgm:prSet/>
      <dgm:spPr/>
      <dgm:t>
        <a:bodyPr/>
        <a:lstStyle/>
        <a:p>
          <a:endParaRPr lang="en-US"/>
        </a:p>
      </dgm:t>
    </dgm:pt>
    <dgm:pt modelId="{D6380399-EEA0-4DE5-B3C0-29837329E1F6}" type="sibTrans" cxnId="{40777E4D-FD73-481D-86FF-27B187D0576B}">
      <dgm:prSet/>
      <dgm:spPr/>
      <dgm:t>
        <a:bodyPr/>
        <a:lstStyle/>
        <a:p>
          <a:endParaRPr lang="en-US"/>
        </a:p>
      </dgm:t>
    </dgm:pt>
    <dgm:pt modelId="{FB7AF9ED-867A-4015-BA36-41116B86D3D2}">
      <dgm:prSet/>
      <dgm:spPr/>
      <dgm:t>
        <a:bodyPr/>
        <a:lstStyle/>
        <a:p>
          <a:pPr>
            <a:defRPr cap="all"/>
          </a:pPr>
          <a:r>
            <a:rPr lang="en-US"/>
            <a:t>Atendimento rápido aos animais cujo serviço foi realizado pela aplicação.</a:t>
          </a:r>
        </a:p>
      </dgm:t>
    </dgm:pt>
    <dgm:pt modelId="{FD8F6C60-047D-46DC-AB28-8E723F2FC84F}" type="parTrans" cxnId="{BC8020F4-EFB5-48D3-B895-863099252943}">
      <dgm:prSet/>
      <dgm:spPr/>
      <dgm:t>
        <a:bodyPr/>
        <a:lstStyle/>
        <a:p>
          <a:endParaRPr lang="en-US"/>
        </a:p>
      </dgm:t>
    </dgm:pt>
    <dgm:pt modelId="{6F993679-EE1C-4524-B9A8-0406DFF94734}" type="sibTrans" cxnId="{BC8020F4-EFB5-48D3-B895-863099252943}">
      <dgm:prSet/>
      <dgm:spPr/>
      <dgm:t>
        <a:bodyPr/>
        <a:lstStyle/>
        <a:p>
          <a:endParaRPr lang="en-US"/>
        </a:p>
      </dgm:t>
    </dgm:pt>
    <dgm:pt modelId="{9E9CB521-29A1-41B7-B820-F323BE72E59F}" type="pres">
      <dgm:prSet presAssocID="{5E2CEA9E-0DE4-4314-A7D1-EB0034CCAA09}" presName="root" presStyleCnt="0">
        <dgm:presLayoutVars>
          <dgm:dir/>
          <dgm:resizeHandles val="exact"/>
        </dgm:presLayoutVars>
      </dgm:prSet>
      <dgm:spPr/>
    </dgm:pt>
    <dgm:pt modelId="{1E177AD3-A741-4306-8748-0262B07D6D49}" type="pres">
      <dgm:prSet presAssocID="{D1626A4A-1738-4359-B09A-2DCFD7ADD4EA}" presName="compNode" presStyleCnt="0"/>
      <dgm:spPr/>
    </dgm:pt>
    <dgm:pt modelId="{3D745323-5331-444D-9E09-A412F2F02CAE}" type="pres">
      <dgm:prSet presAssocID="{D1626A4A-1738-4359-B09A-2DCFD7ADD4EA}" presName="iconBgRect" presStyleLbl="bgShp" presStyleIdx="0" presStyleCnt="3"/>
      <dgm:spPr/>
    </dgm:pt>
    <dgm:pt modelId="{FBA3DA43-4BF9-4866-8942-F48069935E00}" type="pres">
      <dgm:prSet presAssocID="{D1626A4A-1738-4359-B09A-2DCFD7ADD4E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x"/>
        </a:ext>
      </dgm:extLst>
    </dgm:pt>
    <dgm:pt modelId="{593EE8FC-8FF5-42EC-ABE3-79DC4FAD63FB}" type="pres">
      <dgm:prSet presAssocID="{D1626A4A-1738-4359-B09A-2DCFD7ADD4EA}" presName="spaceRect" presStyleCnt="0"/>
      <dgm:spPr/>
    </dgm:pt>
    <dgm:pt modelId="{30C1A64E-06CC-4CA1-90F6-1678E762F62B}" type="pres">
      <dgm:prSet presAssocID="{D1626A4A-1738-4359-B09A-2DCFD7ADD4EA}" presName="textRect" presStyleLbl="revTx" presStyleIdx="0" presStyleCnt="3">
        <dgm:presLayoutVars>
          <dgm:chMax val="1"/>
          <dgm:chPref val="1"/>
        </dgm:presLayoutVars>
      </dgm:prSet>
      <dgm:spPr/>
    </dgm:pt>
    <dgm:pt modelId="{DF9B3D26-ED2F-4820-8843-A85159DA6AC1}" type="pres">
      <dgm:prSet presAssocID="{7EFE5795-98EF-4D11-98B6-B792A65F8805}" presName="sibTrans" presStyleCnt="0"/>
      <dgm:spPr/>
    </dgm:pt>
    <dgm:pt modelId="{D486BCAC-A277-4B41-AE7C-F1F9A19D15A8}" type="pres">
      <dgm:prSet presAssocID="{AB5B3F35-42D1-4682-B053-472DEA9FEA8C}" presName="compNode" presStyleCnt="0"/>
      <dgm:spPr/>
    </dgm:pt>
    <dgm:pt modelId="{EDB484E8-33AF-40FB-AA2C-2ED405124362}" type="pres">
      <dgm:prSet presAssocID="{AB5B3F35-42D1-4682-B053-472DEA9FEA8C}" presName="iconBgRect" presStyleLbl="bgShp" presStyleIdx="1" presStyleCnt="3"/>
      <dgm:spPr/>
    </dgm:pt>
    <dgm:pt modelId="{B9FA4BE3-47A7-4E2E-B7CE-170167DD7CC8}" type="pres">
      <dgm:prSet presAssocID="{AB5B3F35-42D1-4682-B053-472DEA9FEA8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k Check"/>
        </a:ext>
      </dgm:extLst>
    </dgm:pt>
    <dgm:pt modelId="{770577F1-1881-48ED-BEB2-907A3A197476}" type="pres">
      <dgm:prSet presAssocID="{AB5B3F35-42D1-4682-B053-472DEA9FEA8C}" presName="spaceRect" presStyleCnt="0"/>
      <dgm:spPr/>
    </dgm:pt>
    <dgm:pt modelId="{C968A3D0-7B5A-4B54-A675-AEF4699185A1}" type="pres">
      <dgm:prSet presAssocID="{AB5B3F35-42D1-4682-B053-472DEA9FEA8C}" presName="textRect" presStyleLbl="revTx" presStyleIdx="1" presStyleCnt="3">
        <dgm:presLayoutVars>
          <dgm:chMax val="1"/>
          <dgm:chPref val="1"/>
        </dgm:presLayoutVars>
      </dgm:prSet>
      <dgm:spPr/>
    </dgm:pt>
    <dgm:pt modelId="{FB147D51-CFD5-4538-94F5-EE4B6B4FC30D}" type="pres">
      <dgm:prSet presAssocID="{D6380399-EEA0-4DE5-B3C0-29837329E1F6}" presName="sibTrans" presStyleCnt="0"/>
      <dgm:spPr/>
    </dgm:pt>
    <dgm:pt modelId="{FE01F00C-8E3E-4A03-95DB-A8AEAB469F23}" type="pres">
      <dgm:prSet presAssocID="{FB7AF9ED-867A-4015-BA36-41116B86D3D2}" presName="compNode" presStyleCnt="0"/>
      <dgm:spPr/>
    </dgm:pt>
    <dgm:pt modelId="{A7EA871E-B236-4952-924D-7F773E7ADBD1}" type="pres">
      <dgm:prSet presAssocID="{FB7AF9ED-867A-4015-BA36-41116B86D3D2}" presName="iconBgRect" presStyleLbl="bgShp" presStyleIdx="2" presStyleCnt="3"/>
      <dgm:spPr/>
    </dgm:pt>
    <dgm:pt modelId="{C4C677A8-20DD-43C0-A649-B2DCECDEBE5F}" type="pres">
      <dgm:prSet presAssocID="{FB7AF9ED-867A-4015-BA36-41116B86D3D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EDE00214-933B-49C8-AD7B-DA62A45C8333}" type="pres">
      <dgm:prSet presAssocID="{FB7AF9ED-867A-4015-BA36-41116B86D3D2}" presName="spaceRect" presStyleCnt="0"/>
      <dgm:spPr/>
    </dgm:pt>
    <dgm:pt modelId="{FCB2A093-9919-43C8-B216-1F7F9E9C4F24}" type="pres">
      <dgm:prSet presAssocID="{FB7AF9ED-867A-4015-BA36-41116B86D3D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0777E4D-FD73-481D-86FF-27B187D0576B}" srcId="{5E2CEA9E-0DE4-4314-A7D1-EB0034CCAA09}" destId="{AB5B3F35-42D1-4682-B053-472DEA9FEA8C}" srcOrd="1" destOrd="0" parTransId="{DEBE1F63-903B-409C-9CAA-6AADC412A55C}" sibTransId="{D6380399-EEA0-4DE5-B3C0-29837329E1F6}"/>
    <dgm:cxn modelId="{C9D6AB8D-7D70-49AE-A162-5BF62C28AC66}" type="presOf" srcId="{AB5B3F35-42D1-4682-B053-472DEA9FEA8C}" destId="{C968A3D0-7B5A-4B54-A675-AEF4699185A1}" srcOrd="0" destOrd="0" presId="urn:microsoft.com/office/officeart/2018/5/layout/IconCircleLabelList"/>
    <dgm:cxn modelId="{25EF3AC7-5C25-48EB-974C-387B73AC2DA0}" type="presOf" srcId="{FB7AF9ED-867A-4015-BA36-41116B86D3D2}" destId="{FCB2A093-9919-43C8-B216-1F7F9E9C4F24}" srcOrd="0" destOrd="0" presId="urn:microsoft.com/office/officeart/2018/5/layout/IconCircleLabelList"/>
    <dgm:cxn modelId="{17C78ECE-AF21-48A8-9094-063B3F16C447}" type="presOf" srcId="{5E2CEA9E-0DE4-4314-A7D1-EB0034CCAA09}" destId="{9E9CB521-29A1-41B7-B820-F323BE72E59F}" srcOrd="0" destOrd="0" presId="urn:microsoft.com/office/officeart/2018/5/layout/IconCircleLabelList"/>
    <dgm:cxn modelId="{080460EC-7D17-4A7A-A9FF-9035444AA797}" type="presOf" srcId="{D1626A4A-1738-4359-B09A-2DCFD7ADD4EA}" destId="{30C1A64E-06CC-4CA1-90F6-1678E762F62B}" srcOrd="0" destOrd="0" presId="urn:microsoft.com/office/officeart/2018/5/layout/IconCircleLabelList"/>
    <dgm:cxn modelId="{BC8020F4-EFB5-48D3-B895-863099252943}" srcId="{5E2CEA9E-0DE4-4314-A7D1-EB0034CCAA09}" destId="{FB7AF9ED-867A-4015-BA36-41116B86D3D2}" srcOrd="2" destOrd="0" parTransId="{FD8F6C60-047D-46DC-AB28-8E723F2FC84F}" sibTransId="{6F993679-EE1C-4524-B9A8-0406DFF94734}"/>
    <dgm:cxn modelId="{08FE77FD-B8F1-48E0-A2DC-0136A02704FC}" srcId="{5E2CEA9E-0DE4-4314-A7D1-EB0034CCAA09}" destId="{D1626A4A-1738-4359-B09A-2DCFD7ADD4EA}" srcOrd="0" destOrd="0" parTransId="{71208DE9-5752-4040-8DE1-FA23FC30E15F}" sibTransId="{7EFE5795-98EF-4D11-98B6-B792A65F8805}"/>
    <dgm:cxn modelId="{73750AA0-C028-4C6C-B9B8-CB4FE01153ED}" type="presParOf" srcId="{9E9CB521-29A1-41B7-B820-F323BE72E59F}" destId="{1E177AD3-A741-4306-8748-0262B07D6D49}" srcOrd="0" destOrd="0" presId="urn:microsoft.com/office/officeart/2018/5/layout/IconCircleLabelList"/>
    <dgm:cxn modelId="{4F8150C0-ECF2-418D-81DD-DB77BE01836C}" type="presParOf" srcId="{1E177AD3-A741-4306-8748-0262B07D6D49}" destId="{3D745323-5331-444D-9E09-A412F2F02CAE}" srcOrd="0" destOrd="0" presId="urn:microsoft.com/office/officeart/2018/5/layout/IconCircleLabelList"/>
    <dgm:cxn modelId="{018EDC94-F04E-4872-A89F-81CE22608065}" type="presParOf" srcId="{1E177AD3-A741-4306-8748-0262B07D6D49}" destId="{FBA3DA43-4BF9-4866-8942-F48069935E00}" srcOrd="1" destOrd="0" presId="urn:microsoft.com/office/officeart/2018/5/layout/IconCircleLabelList"/>
    <dgm:cxn modelId="{13E8E436-53AC-4133-B220-E80189857851}" type="presParOf" srcId="{1E177AD3-A741-4306-8748-0262B07D6D49}" destId="{593EE8FC-8FF5-42EC-ABE3-79DC4FAD63FB}" srcOrd="2" destOrd="0" presId="urn:microsoft.com/office/officeart/2018/5/layout/IconCircleLabelList"/>
    <dgm:cxn modelId="{889F9930-0CEC-42E9-B03B-AE48939196E0}" type="presParOf" srcId="{1E177AD3-A741-4306-8748-0262B07D6D49}" destId="{30C1A64E-06CC-4CA1-90F6-1678E762F62B}" srcOrd="3" destOrd="0" presId="urn:microsoft.com/office/officeart/2018/5/layout/IconCircleLabelList"/>
    <dgm:cxn modelId="{D43E6731-DBD3-4A1E-B17C-9A192C38F530}" type="presParOf" srcId="{9E9CB521-29A1-41B7-B820-F323BE72E59F}" destId="{DF9B3D26-ED2F-4820-8843-A85159DA6AC1}" srcOrd="1" destOrd="0" presId="urn:microsoft.com/office/officeart/2018/5/layout/IconCircleLabelList"/>
    <dgm:cxn modelId="{4826C024-5AB1-49FB-8B06-DAF9AE1AED9A}" type="presParOf" srcId="{9E9CB521-29A1-41B7-B820-F323BE72E59F}" destId="{D486BCAC-A277-4B41-AE7C-F1F9A19D15A8}" srcOrd="2" destOrd="0" presId="urn:microsoft.com/office/officeart/2018/5/layout/IconCircleLabelList"/>
    <dgm:cxn modelId="{B7871B2E-3E53-413F-989A-A7D90CF213B8}" type="presParOf" srcId="{D486BCAC-A277-4B41-AE7C-F1F9A19D15A8}" destId="{EDB484E8-33AF-40FB-AA2C-2ED405124362}" srcOrd="0" destOrd="0" presId="urn:microsoft.com/office/officeart/2018/5/layout/IconCircleLabelList"/>
    <dgm:cxn modelId="{101322BA-2AD8-46C3-9BFA-5539A4C1CFA0}" type="presParOf" srcId="{D486BCAC-A277-4B41-AE7C-F1F9A19D15A8}" destId="{B9FA4BE3-47A7-4E2E-B7CE-170167DD7CC8}" srcOrd="1" destOrd="0" presId="urn:microsoft.com/office/officeart/2018/5/layout/IconCircleLabelList"/>
    <dgm:cxn modelId="{3A07F545-B4A3-4363-B087-529DB5B3091B}" type="presParOf" srcId="{D486BCAC-A277-4B41-AE7C-F1F9A19D15A8}" destId="{770577F1-1881-48ED-BEB2-907A3A197476}" srcOrd="2" destOrd="0" presId="urn:microsoft.com/office/officeart/2018/5/layout/IconCircleLabelList"/>
    <dgm:cxn modelId="{10F49198-7377-4159-9738-633A237F38DD}" type="presParOf" srcId="{D486BCAC-A277-4B41-AE7C-F1F9A19D15A8}" destId="{C968A3D0-7B5A-4B54-A675-AEF4699185A1}" srcOrd="3" destOrd="0" presId="urn:microsoft.com/office/officeart/2018/5/layout/IconCircleLabelList"/>
    <dgm:cxn modelId="{7E53F6FB-C87E-48D0-9F57-1B08B3513F92}" type="presParOf" srcId="{9E9CB521-29A1-41B7-B820-F323BE72E59F}" destId="{FB147D51-CFD5-4538-94F5-EE4B6B4FC30D}" srcOrd="3" destOrd="0" presId="urn:microsoft.com/office/officeart/2018/5/layout/IconCircleLabelList"/>
    <dgm:cxn modelId="{6AC9229B-59BB-49DF-AF85-263FE4A01C7A}" type="presParOf" srcId="{9E9CB521-29A1-41B7-B820-F323BE72E59F}" destId="{FE01F00C-8E3E-4A03-95DB-A8AEAB469F23}" srcOrd="4" destOrd="0" presId="urn:microsoft.com/office/officeart/2018/5/layout/IconCircleLabelList"/>
    <dgm:cxn modelId="{82B83996-0B07-42C2-90AF-B05C95E02289}" type="presParOf" srcId="{FE01F00C-8E3E-4A03-95DB-A8AEAB469F23}" destId="{A7EA871E-B236-4952-924D-7F773E7ADBD1}" srcOrd="0" destOrd="0" presId="urn:microsoft.com/office/officeart/2018/5/layout/IconCircleLabelList"/>
    <dgm:cxn modelId="{A4D9734D-21F5-46A5-A62C-78FB827EB160}" type="presParOf" srcId="{FE01F00C-8E3E-4A03-95DB-A8AEAB469F23}" destId="{C4C677A8-20DD-43C0-A649-B2DCECDEBE5F}" srcOrd="1" destOrd="0" presId="urn:microsoft.com/office/officeart/2018/5/layout/IconCircleLabelList"/>
    <dgm:cxn modelId="{874BD1B4-3D7B-44C7-9581-E4F198B3C6C9}" type="presParOf" srcId="{FE01F00C-8E3E-4A03-95DB-A8AEAB469F23}" destId="{EDE00214-933B-49C8-AD7B-DA62A45C8333}" srcOrd="2" destOrd="0" presId="urn:microsoft.com/office/officeart/2018/5/layout/IconCircleLabelList"/>
    <dgm:cxn modelId="{BDB13C82-ED99-4533-A29A-02053D484C8C}" type="presParOf" srcId="{FE01F00C-8E3E-4A03-95DB-A8AEAB469F23}" destId="{FCB2A093-9919-43C8-B216-1F7F9E9C4F2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7ECC7F-A0D4-4001-839D-24BC136F6ECE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8833A35F-65A2-4DEA-A215-033AA07628BF}">
      <dgm:prSet/>
      <dgm:spPr/>
      <dgm:t>
        <a:bodyPr/>
        <a:lstStyle/>
        <a:p>
          <a:pPr rtl="0"/>
          <a:r>
            <a:rPr lang="pt-PT">
              <a:latin typeface="Trebuchet MS" panose="020B0603020202020204"/>
            </a:rPr>
            <a:t>1º -&gt; A</a:t>
          </a:r>
          <a:r>
            <a:rPr lang="pt-PT"/>
            <a:t> dona Teresa ouviu falar da nossa aplicação e decidiu aderir e criar conta uma vez que necessitava de comprar medicamentos para o seu gato, Farruscas.</a:t>
          </a:r>
          <a:endParaRPr lang="en-US"/>
        </a:p>
      </dgm:t>
    </dgm:pt>
    <dgm:pt modelId="{1A5E0458-66CC-4F20-8831-F05071CD4940}" type="parTrans" cxnId="{FBF2D8DC-8853-4D69-8FA8-C3FEDE1321C4}">
      <dgm:prSet/>
      <dgm:spPr/>
      <dgm:t>
        <a:bodyPr/>
        <a:lstStyle/>
        <a:p>
          <a:endParaRPr lang="en-US"/>
        </a:p>
      </dgm:t>
    </dgm:pt>
    <dgm:pt modelId="{8D817BC8-8404-4CD8-82B2-58F54E4C1785}" type="sibTrans" cxnId="{FBF2D8DC-8853-4D69-8FA8-C3FEDE1321C4}">
      <dgm:prSet/>
      <dgm:spPr/>
      <dgm:t>
        <a:bodyPr/>
        <a:lstStyle/>
        <a:p>
          <a:endParaRPr lang="en-US"/>
        </a:p>
      </dgm:t>
    </dgm:pt>
    <dgm:pt modelId="{5C1CAF54-B0AB-4CBA-8355-E5BE2AD30CB1}">
      <dgm:prSet/>
      <dgm:spPr/>
      <dgm:t>
        <a:bodyPr/>
        <a:lstStyle/>
        <a:p>
          <a:pPr rtl="0"/>
          <a:r>
            <a:rPr lang="pt-PT">
              <a:latin typeface="Trebuchet MS" panose="020B0603020202020204"/>
            </a:rPr>
            <a:t>2º -&gt; Fez</a:t>
          </a:r>
          <a:r>
            <a:rPr lang="pt-PT"/>
            <a:t> um perfil para o seu animal.</a:t>
          </a:r>
          <a:endParaRPr lang="en-US"/>
        </a:p>
      </dgm:t>
    </dgm:pt>
    <dgm:pt modelId="{FFCCB862-E1FB-45BB-B2D9-0DA606EB7C22}" type="parTrans" cxnId="{FBDB4DE0-22CA-4475-8A2C-74FAC095386A}">
      <dgm:prSet/>
      <dgm:spPr/>
      <dgm:t>
        <a:bodyPr/>
        <a:lstStyle/>
        <a:p>
          <a:endParaRPr lang="en-US"/>
        </a:p>
      </dgm:t>
    </dgm:pt>
    <dgm:pt modelId="{73077B4E-D35A-42E7-9C87-770D60AFC607}" type="sibTrans" cxnId="{FBDB4DE0-22CA-4475-8A2C-74FAC095386A}">
      <dgm:prSet/>
      <dgm:spPr/>
      <dgm:t>
        <a:bodyPr/>
        <a:lstStyle/>
        <a:p>
          <a:endParaRPr lang="en-US"/>
        </a:p>
      </dgm:t>
    </dgm:pt>
    <dgm:pt modelId="{547361E1-4CA7-47DE-8FFC-55F2BC8FB36E}">
      <dgm:prSet/>
      <dgm:spPr/>
      <dgm:t>
        <a:bodyPr/>
        <a:lstStyle/>
        <a:p>
          <a:pPr rtl="0"/>
          <a:r>
            <a:rPr lang="pt-PT">
              <a:latin typeface="Trebuchet MS" panose="020B0603020202020204"/>
            </a:rPr>
            <a:t>3º -&gt; Encontrou</a:t>
          </a:r>
          <a:r>
            <a:rPr lang="pt-PT"/>
            <a:t> o medicamento – </a:t>
          </a:r>
          <a:r>
            <a:rPr lang="pt-PT" err="1"/>
            <a:t>WeCalm</a:t>
          </a:r>
          <a:r>
            <a:rPr lang="pt-PT"/>
            <a:t> - que pretende adquirir, verificou os detalhes e adicionou ao carrinho. Decidiu também adicionar ao carrinho ração.</a:t>
          </a:r>
          <a:endParaRPr lang="en-US"/>
        </a:p>
      </dgm:t>
    </dgm:pt>
    <dgm:pt modelId="{F2BEBEEF-E230-4CD0-927E-66A9EF4C058A}" type="parTrans" cxnId="{2C8A1CBA-A73E-4F98-A5E5-FE6408950202}">
      <dgm:prSet/>
      <dgm:spPr/>
      <dgm:t>
        <a:bodyPr/>
        <a:lstStyle/>
        <a:p>
          <a:endParaRPr lang="en-US"/>
        </a:p>
      </dgm:t>
    </dgm:pt>
    <dgm:pt modelId="{95339F43-4991-4CFE-81E2-78D84AB52AC2}" type="sibTrans" cxnId="{2C8A1CBA-A73E-4F98-A5E5-FE6408950202}">
      <dgm:prSet/>
      <dgm:spPr/>
      <dgm:t>
        <a:bodyPr/>
        <a:lstStyle/>
        <a:p>
          <a:endParaRPr lang="en-US"/>
        </a:p>
      </dgm:t>
    </dgm:pt>
    <dgm:pt modelId="{7A2A3F19-5448-4195-A28F-395E73165AE9}">
      <dgm:prSet/>
      <dgm:spPr/>
      <dgm:t>
        <a:bodyPr/>
        <a:lstStyle/>
        <a:p>
          <a:pPr rtl="0"/>
          <a:r>
            <a:rPr lang="pt-PT">
              <a:latin typeface="Trebuchet MS" panose="020B0603020202020204"/>
            </a:rPr>
            <a:t>4º -&gt; De</a:t>
          </a:r>
          <a:r>
            <a:rPr lang="pt-PT"/>
            <a:t> seguida, preencheu as informações de pagamento e efetuou a transferência.</a:t>
          </a:r>
          <a:endParaRPr lang="en-US"/>
        </a:p>
      </dgm:t>
    </dgm:pt>
    <dgm:pt modelId="{561DBED4-2410-4E18-A0E0-B4CA9ED0946F}" type="parTrans" cxnId="{55C8704E-1012-46F5-A99A-53F78984A07A}">
      <dgm:prSet/>
      <dgm:spPr/>
      <dgm:t>
        <a:bodyPr/>
        <a:lstStyle/>
        <a:p>
          <a:endParaRPr lang="en-US"/>
        </a:p>
      </dgm:t>
    </dgm:pt>
    <dgm:pt modelId="{687645BD-2D2B-4E18-A00F-8A7675F9B61A}" type="sibTrans" cxnId="{55C8704E-1012-46F5-A99A-53F78984A07A}">
      <dgm:prSet/>
      <dgm:spPr/>
      <dgm:t>
        <a:bodyPr/>
        <a:lstStyle/>
        <a:p>
          <a:endParaRPr lang="en-US"/>
        </a:p>
      </dgm:t>
    </dgm:pt>
    <dgm:pt modelId="{0FEA271E-D256-445A-95C9-8B7AE2338153}">
      <dgm:prSet/>
      <dgm:spPr/>
      <dgm:t>
        <a:bodyPr/>
        <a:lstStyle/>
        <a:p>
          <a:pPr rtl="0"/>
          <a:r>
            <a:rPr lang="pt-PT">
              <a:latin typeface="Trebuchet MS" panose="020B0603020202020204"/>
            </a:rPr>
            <a:t>5º -&gt; Recebe</a:t>
          </a:r>
          <a:r>
            <a:rPr lang="pt-PT"/>
            <a:t> as informações da entrega com uma estimativa do tempo que demora a receber.</a:t>
          </a:r>
          <a:endParaRPr lang="en-US"/>
        </a:p>
      </dgm:t>
    </dgm:pt>
    <dgm:pt modelId="{A4180B3E-19F7-47B7-9C4A-D86722CCFAE1}" type="parTrans" cxnId="{2F2A6D79-E3B6-49DF-BA30-0D390301D92E}">
      <dgm:prSet/>
      <dgm:spPr/>
      <dgm:t>
        <a:bodyPr/>
        <a:lstStyle/>
        <a:p>
          <a:endParaRPr lang="en-US"/>
        </a:p>
      </dgm:t>
    </dgm:pt>
    <dgm:pt modelId="{F2080225-4CEF-4E82-8B1D-738F04C09C7C}" type="sibTrans" cxnId="{2F2A6D79-E3B6-49DF-BA30-0D390301D92E}">
      <dgm:prSet/>
      <dgm:spPr/>
      <dgm:t>
        <a:bodyPr/>
        <a:lstStyle/>
        <a:p>
          <a:endParaRPr lang="en-US"/>
        </a:p>
      </dgm:t>
    </dgm:pt>
    <dgm:pt modelId="{BACDF1FB-EE8D-415D-AB82-B1FE615B27F7}">
      <dgm:prSet/>
      <dgm:spPr/>
      <dgm:t>
        <a:bodyPr/>
        <a:lstStyle/>
        <a:p>
          <a:pPr rtl="0"/>
          <a:r>
            <a:rPr lang="pt-PT">
              <a:latin typeface="Trebuchet MS" panose="020B0603020202020204"/>
            </a:rPr>
            <a:t>6º -&gt; O</a:t>
          </a:r>
          <a:r>
            <a:rPr lang="pt-PT"/>
            <a:t> estafeta entrega o produto e a dona Teresa recebe o medicamento para o seu animal.</a:t>
          </a:r>
          <a:endParaRPr lang="en-US"/>
        </a:p>
      </dgm:t>
    </dgm:pt>
    <dgm:pt modelId="{7A817515-05FF-4C21-AB31-49FB93DDFEA0}" type="parTrans" cxnId="{9D402BA8-2AB8-462F-8F32-D09720A579A3}">
      <dgm:prSet/>
      <dgm:spPr/>
      <dgm:t>
        <a:bodyPr/>
        <a:lstStyle/>
        <a:p>
          <a:endParaRPr lang="en-US"/>
        </a:p>
      </dgm:t>
    </dgm:pt>
    <dgm:pt modelId="{852902FD-5C2F-4B73-BAC4-11741A93DA77}" type="sibTrans" cxnId="{9D402BA8-2AB8-462F-8F32-D09720A579A3}">
      <dgm:prSet/>
      <dgm:spPr/>
      <dgm:t>
        <a:bodyPr/>
        <a:lstStyle/>
        <a:p>
          <a:endParaRPr lang="en-US"/>
        </a:p>
      </dgm:t>
    </dgm:pt>
    <dgm:pt modelId="{CE46FEB2-2A07-4D01-B30B-B32B965AC079}" type="pres">
      <dgm:prSet presAssocID="{777ECC7F-A0D4-4001-839D-24BC136F6ECE}" presName="Name0" presStyleCnt="0">
        <dgm:presLayoutVars>
          <dgm:dir/>
          <dgm:resizeHandles val="exact"/>
        </dgm:presLayoutVars>
      </dgm:prSet>
      <dgm:spPr/>
    </dgm:pt>
    <dgm:pt modelId="{3E6139C6-BF66-42F1-9215-90ECB8FB8CB4}" type="pres">
      <dgm:prSet presAssocID="{8833A35F-65A2-4DEA-A215-033AA07628BF}" presName="node" presStyleLbl="node1" presStyleIdx="0" presStyleCnt="6">
        <dgm:presLayoutVars>
          <dgm:bulletEnabled val="1"/>
        </dgm:presLayoutVars>
      </dgm:prSet>
      <dgm:spPr/>
    </dgm:pt>
    <dgm:pt modelId="{6AA0DE00-3748-4EE3-8E07-65EF9354647D}" type="pres">
      <dgm:prSet presAssocID="{8D817BC8-8404-4CD8-82B2-58F54E4C1785}" presName="sibTrans" presStyleLbl="sibTrans1D1" presStyleIdx="0" presStyleCnt="5"/>
      <dgm:spPr/>
    </dgm:pt>
    <dgm:pt modelId="{B4ACF924-EE95-4193-8BC3-738411775036}" type="pres">
      <dgm:prSet presAssocID="{8D817BC8-8404-4CD8-82B2-58F54E4C1785}" presName="connectorText" presStyleLbl="sibTrans1D1" presStyleIdx="0" presStyleCnt="5"/>
      <dgm:spPr/>
    </dgm:pt>
    <dgm:pt modelId="{FCFC5037-8A78-44DE-A818-80D5987A519A}" type="pres">
      <dgm:prSet presAssocID="{5C1CAF54-B0AB-4CBA-8355-E5BE2AD30CB1}" presName="node" presStyleLbl="node1" presStyleIdx="1" presStyleCnt="6">
        <dgm:presLayoutVars>
          <dgm:bulletEnabled val="1"/>
        </dgm:presLayoutVars>
      </dgm:prSet>
      <dgm:spPr/>
    </dgm:pt>
    <dgm:pt modelId="{EDC106DB-11FA-40A0-A4D0-F1C74E9EDDFF}" type="pres">
      <dgm:prSet presAssocID="{73077B4E-D35A-42E7-9C87-770D60AFC607}" presName="sibTrans" presStyleLbl="sibTrans1D1" presStyleIdx="1" presStyleCnt="5"/>
      <dgm:spPr/>
    </dgm:pt>
    <dgm:pt modelId="{03CEDA7F-3501-425D-A41B-BB13ABC2417D}" type="pres">
      <dgm:prSet presAssocID="{73077B4E-D35A-42E7-9C87-770D60AFC607}" presName="connectorText" presStyleLbl="sibTrans1D1" presStyleIdx="1" presStyleCnt="5"/>
      <dgm:spPr/>
    </dgm:pt>
    <dgm:pt modelId="{40AE0106-BDB9-40FB-9F11-6998CF2EC68E}" type="pres">
      <dgm:prSet presAssocID="{547361E1-4CA7-47DE-8FFC-55F2BC8FB36E}" presName="node" presStyleLbl="node1" presStyleIdx="2" presStyleCnt="6">
        <dgm:presLayoutVars>
          <dgm:bulletEnabled val="1"/>
        </dgm:presLayoutVars>
      </dgm:prSet>
      <dgm:spPr/>
    </dgm:pt>
    <dgm:pt modelId="{1CD59402-2E9A-452E-BFC2-5CBBA4B3100D}" type="pres">
      <dgm:prSet presAssocID="{95339F43-4991-4CFE-81E2-78D84AB52AC2}" presName="sibTrans" presStyleLbl="sibTrans1D1" presStyleIdx="2" presStyleCnt="5"/>
      <dgm:spPr/>
    </dgm:pt>
    <dgm:pt modelId="{6DF222C8-71E9-4E2D-8949-E6C4AB0EA735}" type="pres">
      <dgm:prSet presAssocID="{95339F43-4991-4CFE-81E2-78D84AB52AC2}" presName="connectorText" presStyleLbl="sibTrans1D1" presStyleIdx="2" presStyleCnt="5"/>
      <dgm:spPr/>
    </dgm:pt>
    <dgm:pt modelId="{6D295752-2423-448C-964E-7352437E6C3F}" type="pres">
      <dgm:prSet presAssocID="{7A2A3F19-5448-4195-A28F-395E73165AE9}" presName="node" presStyleLbl="node1" presStyleIdx="3" presStyleCnt="6">
        <dgm:presLayoutVars>
          <dgm:bulletEnabled val="1"/>
        </dgm:presLayoutVars>
      </dgm:prSet>
      <dgm:spPr/>
    </dgm:pt>
    <dgm:pt modelId="{C9DB0CC4-3388-4386-BD25-842D62E45F6F}" type="pres">
      <dgm:prSet presAssocID="{687645BD-2D2B-4E18-A00F-8A7675F9B61A}" presName="sibTrans" presStyleLbl="sibTrans1D1" presStyleIdx="3" presStyleCnt="5"/>
      <dgm:spPr/>
    </dgm:pt>
    <dgm:pt modelId="{0D715855-50D7-4724-AA96-F73494460E36}" type="pres">
      <dgm:prSet presAssocID="{687645BD-2D2B-4E18-A00F-8A7675F9B61A}" presName="connectorText" presStyleLbl="sibTrans1D1" presStyleIdx="3" presStyleCnt="5"/>
      <dgm:spPr/>
    </dgm:pt>
    <dgm:pt modelId="{500C1B3B-C422-481C-BFA2-50B7051B6EE8}" type="pres">
      <dgm:prSet presAssocID="{0FEA271E-D256-445A-95C9-8B7AE2338153}" presName="node" presStyleLbl="node1" presStyleIdx="4" presStyleCnt="6">
        <dgm:presLayoutVars>
          <dgm:bulletEnabled val="1"/>
        </dgm:presLayoutVars>
      </dgm:prSet>
      <dgm:spPr/>
    </dgm:pt>
    <dgm:pt modelId="{C7C000E9-28A4-4972-802C-C85B6BF8365C}" type="pres">
      <dgm:prSet presAssocID="{F2080225-4CEF-4E82-8B1D-738F04C09C7C}" presName="sibTrans" presStyleLbl="sibTrans1D1" presStyleIdx="4" presStyleCnt="5"/>
      <dgm:spPr/>
    </dgm:pt>
    <dgm:pt modelId="{FED4B795-0D70-4BD1-BB64-D8704C5C5FCF}" type="pres">
      <dgm:prSet presAssocID="{F2080225-4CEF-4E82-8B1D-738F04C09C7C}" presName="connectorText" presStyleLbl="sibTrans1D1" presStyleIdx="4" presStyleCnt="5"/>
      <dgm:spPr/>
    </dgm:pt>
    <dgm:pt modelId="{0FEB40C6-3EBF-41CA-848D-A35021ACF2B9}" type="pres">
      <dgm:prSet presAssocID="{BACDF1FB-EE8D-415D-AB82-B1FE615B27F7}" presName="node" presStyleLbl="node1" presStyleIdx="5" presStyleCnt="6">
        <dgm:presLayoutVars>
          <dgm:bulletEnabled val="1"/>
        </dgm:presLayoutVars>
      </dgm:prSet>
      <dgm:spPr/>
    </dgm:pt>
  </dgm:ptLst>
  <dgm:cxnLst>
    <dgm:cxn modelId="{F5B73915-DDC0-4328-AD9F-ADE1B64C868A}" type="presOf" srcId="{F2080225-4CEF-4E82-8B1D-738F04C09C7C}" destId="{C7C000E9-28A4-4972-802C-C85B6BF8365C}" srcOrd="0" destOrd="0" presId="urn:microsoft.com/office/officeart/2016/7/layout/RepeatingBendingProcessNew"/>
    <dgm:cxn modelId="{CB638530-9A66-4062-859F-E2552E5D142E}" type="presOf" srcId="{687645BD-2D2B-4E18-A00F-8A7675F9B61A}" destId="{C9DB0CC4-3388-4386-BD25-842D62E45F6F}" srcOrd="0" destOrd="0" presId="urn:microsoft.com/office/officeart/2016/7/layout/RepeatingBendingProcessNew"/>
    <dgm:cxn modelId="{65523735-EABB-4F84-A299-26D46ACD5CE5}" type="presOf" srcId="{95339F43-4991-4CFE-81E2-78D84AB52AC2}" destId="{1CD59402-2E9A-452E-BFC2-5CBBA4B3100D}" srcOrd="0" destOrd="0" presId="urn:microsoft.com/office/officeart/2016/7/layout/RepeatingBendingProcessNew"/>
    <dgm:cxn modelId="{B4F39836-00DA-46A6-801B-553CD2415F0E}" type="presOf" srcId="{BACDF1FB-EE8D-415D-AB82-B1FE615B27F7}" destId="{0FEB40C6-3EBF-41CA-848D-A35021ACF2B9}" srcOrd="0" destOrd="0" presId="urn:microsoft.com/office/officeart/2016/7/layout/RepeatingBendingProcessNew"/>
    <dgm:cxn modelId="{3572A63B-13CE-462B-AB41-755E0109FC50}" type="presOf" srcId="{0FEA271E-D256-445A-95C9-8B7AE2338153}" destId="{500C1B3B-C422-481C-BFA2-50B7051B6EE8}" srcOrd="0" destOrd="0" presId="urn:microsoft.com/office/officeart/2016/7/layout/RepeatingBendingProcessNew"/>
    <dgm:cxn modelId="{9B2F785C-DB7D-4DD1-88EC-7CCCB928FB5A}" type="presOf" srcId="{5C1CAF54-B0AB-4CBA-8355-E5BE2AD30CB1}" destId="{FCFC5037-8A78-44DE-A818-80D5987A519A}" srcOrd="0" destOrd="0" presId="urn:microsoft.com/office/officeart/2016/7/layout/RepeatingBendingProcessNew"/>
    <dgm:cxn modelId="{7EA6036E-AC45-43DC-A930-3B63FBD9CB48}" type="presOf" srcId="{73077B4E-D35A-42E7-9C87-770D60AFC607}" destId="{EDC106DB-11FA-40A0-A4D0-F1C74E9EDDFF}" srcOrd="0" destOrd="0" presId="urn:microsoft.com/office/officeart/2016/7/layout/RepeatingBendingProcessNew"/>
    <dgm:cxn modelId="{55C8704E-1012-46F5-A99A-53F78984A07A}" srcId="{777ECC7F-A0D4-4001-839D-24BC136F6ECE}" destId="{7A2A3F19-5448-4195-A28F-395E73165AE9}" srcOrd="3" destOrd="0" parTransId="{561DBED4-2410-4E18-A0E0-B4CA9ED0946F}" sibTransId="{687645BD-2D2B-4E18-A00F-8A7675F9B61A}"/>
    <dgm:cxn modelId="{8C4BF873-6342-42FF-9CAC-97718EA6139E}" type="presOf" srcId="{777ECC7F-A0D4-4001-839D-24BC136F6ECE}" destId="{CE46FEB2-2A07-4D01-B30B-B32B965AC079}" srcOrd="0" destOrd="0" presId="urn:microsoft.com/office/officeart/2016/7/layout/RepeatingBendingProcessNew"/>
    <dgm:cxn modelId="{2F2A6D79-E3B6-49DF-BA30-0D390301D92E}" srcId="{777ECC7F-A0D4-4001-839D-24BC136F6ECE}" destId="{0FEA271E-D256-445A-95C9-8B7AE2338153}" srcOrd="4" destOrd="0" parTransId="{A4180B3E-19F7-47B7-9C4A-D86722CCFAE1}" sibTransId="{F2080225-4CEF-4E82-8B1D-738F04C09C7C}"/>
    <dgm:cxn modelId="{D37B817B-E03C-41B6-93F0-AC647D162C0E}" type="presOf" srcId="{F2080225-4CEF-4E82-8B1D-738F04C09C7C}" destId="{FED4B795-0D70-4BD1-BB64-D8704C5C5FCF}" srcOrd="1" destOrd="0" presId="urn:microsoft.com/office/officeart/2016/7/layout/RepeatingBendingProcessNew"/>
    <dgm:cxn modelId="{11218F7C-0FAE-492C-BFAF-EB20B9C81E3D}" type="presOf" srcId="{73077B4E-D35A-42E7-9C87-770D60AFC607}" destId="{03CEDA7F-3501-425D-A41B-BB13ABC2417D}" srcOrd="1" destOrd="0" presId="urn:microsoft.com/office/officeart/2016/7/layout/RepeatingBendingProcessNew"/>
    <dgm:cxn modelId="{3EA9278D-9A3D-4ACC-8C15-84B5D8F6D637}" type="presOf" srcId="{8D817BC8-8404-4CD8-82B2-58F54E4C1785}" destId="{B4ACF924-EE95-4193-8BC3-738411775036}" srcOrd="1" destOrd="0" presId="urn:microsoft.com/office/officeart/2016/7/layout/RepeatingBendingProcessNew"/>
    <dgm:cxn modelId="{9D402BA8-2AB8-462F-8F32-D09720A579A3}" srcId="{777ECC7F-A0D4-4001-839D-24BC136F6ECE}" destId="{BACDF1FB-EE8D-415D-AB82-B1FE615B27F7}" srcOrd="5" destOrd="0" parTransId="{7A817515-05FF-4C21-AB31-49FB93DDFEA0}" sibTransId="{852902FD-5C2F-4B73-BAC4-11741A93DA77}"/>
    <dgm:cxn modelId="{0ED545A9-E9E8-4BF4-8884-F3D0B8447D7D}" type="presOf" srcId="{8833A35F-65A2-4DEA-A215-033AA07628BF}" destId="{3E6139C6-BF66-42F1-9215-90ECB8FB8CB4}" srcOrd="0" destOrd="0" presId="urn:microsoft.com/office/officeart/2016/7/layout/RepeatingBendingProcessNew"/>
    <dgm:cxn modelId="{3CD7C5AC-0FE2-4876-B3BD-44C38371E055}" type="presOf" srcId="{8D817BC8-8404-4CD8-82B2-58F54E4C1785}" destId="{6AA0DE00-3748-4EE3-8E07-65EF9354647D}" srcOrd="0" destOrd="0" presId="urn:microsoft.com/office/officeart/2016/7/layout/RepeatingBendingProcessNew"/>
    <dgm:cxn modelId="{4E119AB5-E681-4F70-968D-5A80C2F5B54B}" type="presOf" srcId="{547361E1-4CA7-47DE-8FFC-55F2BC8FB36E}" destId="{40AE0106-BDB9-40FB-9F11-6998CF2EC68E}" srcOrd="0" destOrd="0" presId="urn:microsoft.com/office/officeart/2016/7/layout/RepeatingBendingProcessNew"/>
    <dgm:cxn modelId="{2C8A1CBA-A73E-4F98-A5E5-FE6408950202}" srcId="{777ECC7F-A0D4-4001-839D-24BC136F6ECE}" destId="{547361E1-4CA7-47DE-8FFC-55F2BC8FB36E}" srcOrd="2" destOrd="0" parTransId="{F2BEBEEF-E230-4CD0-927E-66A9EF4C058A}" sibTransId="{95339F43-4991-4CFE-81E2-78D84AB52AC2}"/>
    <dgm:cxn modelId="{2BDE60BD-BCDC-4708-AB19-C9C9441B2644}" type="presOf" srcId="{687645BD-2D2B-4E18-A00F-8A7675F9B61A}" destId="{0D715855-50D7-4724-AA96-F73494460E36}" srcOrd="1" destOrd="0" presId="urn:microsoft.com/office/officeart/2016/7/layout/RepeatingBendingProcessNew"/>
    <dgm:cxn modelId="{FBF2D8DC-8853-4D69-8FA8-C3FEDE1321C4}" srcId="{777ECC7F-A0D4-4001-839D-24BC136F6ECE}" destId="{8833A35F-65A2-4DEA-A215-033AA07628BF}" srcOrd="0" destOrd="0" parTransId="{1A5E0458-66CC-4F20-8831-F05071CD4940}" sibTransId="{8D817BC8-8404-4CD8-82B2-58F54E4C1785}"/>
    <dgm:cxn modelId="{FBDB4DE0-22CA-4475-8A2C-74FAC095386A}" srcId="{777ECC7F-A0D4-4001-839D-24BC136F6ECE}" destId="{5C1CAF54-B0AB-4CBA-8355-E5BE2AD30CB1}" srcOrd="1" destOrd="0" parTransId="{FFCCB862-E1FB-45BB-B2D9-0DA606EB7C22}" sibTransId="{73077B4E-D35A-42E7-9C87-770D60AFC607}"/>
    <dgm:cxn modelId="{DB0E3EED-5B0C-4A63-8157-4606258C09CF}" type="presOf" srcId="{95339F43-4991-4CFE-81E2-78D84AB52AC2}" destId="{6DF222C8-71E9-4E2D-8949-E6C4AB0EA735}" srcOrd="1" destOrd="0" presId="urn:microsoft.com/office/officeart/2016/7/layout/RepeatingBendingProcessNew"/>
    <dgm:cxn modelId="{C65301F8-8A25-47D2-83F0-65C3B36E2AC7}" type="presOf" srcId="{7A2A3F19-5448-4195-A28F-395E73165AE9}" destId="{6D295752-2423-448C-964E-7352437E6C3F}" srcOrd="0" destOrd="0" presId="urn:microsoft.com/office/officeart/2016/7/layout/RepeatingBendingProcessNew"/>
    <dgm:cxn modelId="{0276478D-618E-466F-B945-9C64B54B2673}" type="presParOf" srcId="{CE46FEB2-2A07-4D01-B30B-B32B965AC079}" destId="{3E6139C6-BF66-42F1-9215-90ECB8FB8CB4}" srcOrd="0" destOrd="0" presId="urn:microsoft.com/office/officeart/2016/7/layout/RepeatingBendingProcessNew"/>
    <dgm:cxn modelId="{EF6F72B1-E5EF-47C1-A841-1F3AC67B32A6}" type="presParOf" srcId="{CE46FEB2-2A07-4D01-B30B-B32B965AC079}" destId="{6AA0DE00-3748-4EE3-8E07-65EF9354647D}" srcOrd="1" destOrd="0" presId="urn:microsoft.com/office/officeart/2016/7/layout/RepeatingBendingProcessNew"/>
    <dgm:cxn modelId="{214A1A96-7F19-4314-8263-21ED5AFD8C18}" type="presParOf" srcId="{6AA0DE00-3748-4EE3-8E07-65EF9354647D}" destId="{B4ACF924-EE95-4193-8BC3-738411775036}" srcOrd="0" destOrd="0" presId="urn:microsoft.com/office/officeart/2016/7/layout/RepeatingBendingProcessNew"/>
    <dgm:cxn modelId="{92C97565-2B99-4A1B-A5C1-30AD098DB4F9}" type="presParOf" srcId="{CE46FEB2-2A07-4D01-B30B-B32B965AC079}" destId="{FCFC5037-8A78-44DE-A818-80D5987A519A}" srcOrd="2" destOrd="0" presId="urn:microsoft.com/office/officeart/2016/7/layout/RepeatingBendingProcessNew"/>
    <dgm:cxn modelId="{768544F3-B2C0-4DF7-A9E8-184C468C9729}" type="presParOf" srcId="{CE46FEB2-2A07-4D01-B30B-B32B965AC079}" destId="{EDC106DB-11FA-40A0-A4D0-F1C74E9EDDFF}" srcOrd="3" destOrd="0" presId="urn:microsoft.com/office/officeart/2016/7/layout/RepeatingBendingProcessNew"/>
    <dgm:cxn modelId="{CF260158-A36D-43C7-B200-C0144FC69AFF}" type="presParOf" srcId="{EDC106DB-11FA-40A0-A4D0-F1C74E9EDDFF}" destId="{03CEDA7F-3501-425D-A41B-BB13ABC2417D}" srcOrd="0" destOrd="0" presId="urn:microsoft.com/office/officeart/2016/7/layout/RepeatingBendingProcessNew"/>
    <dgm:cxn modelId="{E9F227D4-C37E-4CC6-944E-2C7470A8D317}" type="presParOf" srcId="{CE46FEB2-2A07-4D01-B30B-B32B965AC079}" destId="{40AE0106-BDB9-40FB-9F11-6998CF2EC68E}" srcOrd="4" destOrd="0" presId="urn:microsoft.com/office/officeart/2016/7/layout/RepeatingBendingProcessNew"/>
    <dgm:cxn modelId="{2E23CA33-2627-4874-84D5-7A9281069EEE}" type="presParOf" srcId="{CE46FEB2-2A07-4D01-B30B-B32B965AC079}" destId="{1CD59402-2E9A-452E-BFC2-5CBBA4B3100D}" srcOrd="5" destOrd="0" presId="urn:microsoft.com/office/officeart/2016/7/layout/RepeatingBendingProcessNew"/>
    <dgm:cxn modelId="{422FC341-76C6-4047-9A56-11483DA11DCB}" type="presParOf" srcId="{1CD59402-2E9A-452E-BFC2-5CBBA4B3100D}" destId="{6DF222C8-71E9-4E2D-8949-E6C4AB0EA735}" srcOrd="0" destOrd="0" presId="urn:microsoft.com/office/officeart/2016/7/layout/RepeatingBendingProcessNew"/>
    <dgm:cxn modelId="{9E5E7A3E-F6E4-4DBD-B0A6-D3BF036CE457}" type="presParOf" srcId="{CE46FEB2-2A07-4D01-B30B-B32B965AC079}" destId="{6D295752-2423-448C-964E-7352437E6C3F}" srcOrd="6" destOrd="0" presId="urn:microsoft.com/office/officeart/2016/7/layout/RepeatingBendingProcessNew"/>
    <dgm:cxn modelId="{D20F37F2-AE00-4A7A-BBDB-A09B04C78919}" type="presParOf" srcId="{CE46FEB2-2A07-4D01-B30B-B32B965AC079}" destId="{C9DB0CC4-3388-4386-BD25-842D62E45F6F}" srcOrd="7" destOrd="0" presId="urn:microsoft.com/office/officeart/2016/7/layout/RepeatingBendingProcessNew"/>
    <dgm:cxn modelId="{C9627CC9-7A5B-46D9-A568-E0A17C07D200}" type="presParOf" srcId="{C9DB0CC4-3388-4386-BD25-842D62E45F6F}" destId="{0D715855-50D7-4724-AA96-F73494460E36}" srcOrd="0" destOrd="0" presId="urn:microsoft.com/office/officeart/2016/7/layout/RepeatingBendingProcessNew"/>
    <dgm:cxn modelId="{B1D1957C-9B82-464E-8B0F-7017786C221F}" type="presParOf" srcId="{CE46FEB2-2A07-4D01-B30B-B32B965AC079}" destId="{500C1B3B-C422-481C-BFA2-50B7051B6EE8}" srcOrd="8" destOrd="0" presId="urn:microsoft.com/office/officeart/2016/7/layout/RepeatingBendingProcessNew"/>
    <dgm:cxn modelId="{204F5892-4BBA-4D57-ACAC-9ECA18AF8312}" type="presParOf" srcId="{CE46FEB2-2A07-4D01-B30B-B32B965AC079}" destId="{C7C000E9-28A4-4972-802C-C85B6BF8365C}" srcOrd="9" destOrd="0" presId="urn:microsoft.com/office/officeart/2016/7/layout/RepeatingBendingProcessNew"/>
    <dgm:cxn modelId="{38EC577A-1BA0-46BC-A5F9-09C58DAEFDDE}" type="presParOf" srcId="{C7C000E9-28A4-4972-802C-C85B6BF8365C}" destId="{FED4B795-0D70-4BD1-BB64-D8704C5C5FCF}" srcOrd="0" destOrd="0" presId="urn:microsoft.com/office/officeart/2016/7/layout/RepeatingBendingProcessNew"/>
    <dgm:cxn modelId="{7EB5151A-8DF9-429D-9FD1-1199D59D11A4}" type="presParOf" srcId="{CE46FEB2-2A07-4D01-B30B-B32B965AC079}" destId="{0FEB40C6-3EBF-41CA-848D-A35021ACF2B9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90A8E07-B180-4A7C-9C99-8585FB3C1447}" type="doc">
      <dgm:prSet loTypeId="urn:microsoft.com/office/officeart/2005/8/layout/default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F4EF120-8CA6-4122-95C4-3FA18371F2FF}">
      <dgm:prSet/>
      <dgm:spPr/>
      <dgm:t>
        <a:bodyPr/>
        <a:lstStyle/>
        <a:p>
          <a:pPr rtl="0"/>
          <a:r>
            <a:rPr lang="pt-PT">
              <a:latin typeface="Calibri Light" panose="020F0302020204030204"/>
            </a:rPr>
            <a:t>1º -&gt; O</a:t>
          </a:r>
          <a:r>
            <a:rPr lang="pt-PT"/>
            <a:t> João </a:t>
          </a:r>
          <a:r>
            <a:rPr lang="pt-PT">
              <a:latin typeface="Trebuchet MS" panose="020B0603020202020204"/>
            </a:rPr>
            <a:t>Santos após</a:t>
          </a:r>
          <a:r>
            <a:rPr lang="pt-PT"/>
            <a:t> iniciar um clínica veterinária por conta própria reparou que não estava a ter muito sucesso</a:t>
          </a:r>
          <a:endParaRPr lang="en-US"/>
        </a:p>
      </dgm:t>
    </dgm:pt>
    <dgm:pt modelId="{D721E719-B099-42FC-87C4-5EF349C359BA}" type="parTrans" cxnId="{D9B7ECB9-847F-4A5B-A1C8-B5D5254D86FB}">
      <dgm:prSet/>
      <dgm:spPr/>
      <dgm:t>
        <a:bodyPr/>
        <a:lstStyle/>
        <a:p>
          <a:endParaRPr lang="en-US"/>
        </a:p>
      </dgm:t>
    </dgm:pt>
    <dgm:pt modelId="{1D0FBA0B-E312-477A-8475-492F778AB067}" type="sibTrans" cxnId="{D9B7ECB9-847F-4A5B-A1C8-B5D5254D86FB}">
      <dgm:prSet/>
      <dgm:spPr/>
      <dgm:t>
        <a:bodyPr/>
        <a:lstStyle/>
        <a:p>
          <a:endParaRPr lang="en-US"/>
        </a:p>
      </dgm:t>
    </dgm:pt>
    <dgm:pt modelId="{4BA25B0C-D8B0-49E9-B6D1-A4C50FF3FACF}">
      <dgm:prSet/>
      <dgm:spPr/>
      <dgm:t>
        <a:bodyPr/>
        <a:lstStyle/>
        <a:p>
          <a:r>
            <a:rPr lang="pt-PT">
              <a:latin typeface="Calibri Light" panose="020F0302020204030204"/>
            </a:rPr>
            <a:t>2º -&gt; </a:t>
          </a:r>
          <a:r>
            <a:rPr lang="pt-PT"/>
            <a:t>Contacta o seu amigo de escola </a:t>
          </a:r>
          <a:r>
            <a:rPr lang="pt-PT" err="1"/>
            <a:t>Bernácio</a:t>
          </a:r>
          <a:r>
            <a:rPr lang="pt-PT"/>
            <a:t>, e este informa-lhe que o seu serviço de estafetas têm andado a colaborar com a </a:t>
          </a:r>
          <a:r>
            <a:rPr lang="pt-PT" err="1"/>
            <a:t>PetCare</a:t>
          </a:r>
          <a:r>
            <a:rPr lang="pt-PT"/>
            <a:t>™ para fornecer produtos de animais para vários clientes.</a:t>
          </a:r>
          <a:endParaRPr lang="en-US"/>
        </a:p>
      </dgm:t>
    </dgm:pt>
    <dgm:pt modelId="{CA9BD4BB-E877-49D8-90DB-1B39B1C6B954}" type="parTrans" cxnId="{56CB1ABE-6318-4AC7-B75F-D2BD6914F6A4}">
      <dgm:prSet/>
      <dgm:spPr/>
      <dgm:t>
        <a:bodyPr/>
        <a:lstStyle/>
        <a:p>
          <a:endParaRPr lang="en-US"/>
        </a:p>
      </dgm:t>
    </dgm:pt>
    <dgm:pt modelId="{B725AB74-90B9-45DC-85EC-CF22A10C1B74}" type="sibTrans" cxnId="{56CB1ABE-6318-4AC7-B75F-D2BD6914F6A4}">
      <dgm:prSet/>
      <dgm:spPr/>
      <dgm:t>
        <a:bodyPr/>
        <a:lstStyle/>
        <a:p>
          <a:endParaRPr lang="en-US"/>
        </a:p>
      </dgm:t>
    </dgm:pt>
    <dgm:pt modelId="{EECAEDED-4D5D-42D7-A19E-34FFAF37F5D1}">
      <dgm:prSet/>
      <dgm:spPr/>
      <dgm:t>
        <a:bodyPr/>
        <a:lstStyle/>
        <a:p>
          <a:r>
            <a:rPr lang="pt-PT">
              <a:latin typeface="Calibri Light" panose="020F0302020204030204"/>
            </a:rPr>
            <a:t>3º -&gt; O</a:t>
          </a:r>
          <a:r>
            <a:rPr lang="pt-PT"/>
            <a:t> João contacta os serviços da </a:t>
          </a:r>
          <a:r>
            <a:rPr lang="pt-PT" err="1"/>
            <a:t>PetCare</a:t>
          </a:r>
          <a:r>
            <a:rPr lang="pt-PT"/>
            <a:t>™ e faz uma parceria com eles.</a:t>
          </a:r>
          <a:endParaRPr lang="en-US"/>
        </a:p>
      </dgm:t>
    </dgm:pt>
    <dgm:pt modelId="{E6FE0559-7406-4487-9152-ADF94557B105}" type="parTrans" cxnId="{87B29F1E-129A-4EBE-9545-5B0FCCDC3AC8}">
      <dgm:prSet/>
      <dgm:spPr/>
      <dgm:t>
        <a:bodyPr/>
        <a:lstStyle/>
        <a:p>
          <a:endParaRPr lang="en-US"/>
        </a:p>
      </dgm:t>
    </dgm:pt>
    <dgm:pt modelId="{364EB05F-55BD-456A-AC13-D68F4EB6876C}" type="sibTrans" cxnId="{87B29F1E-129A-4EBE-9545-5B0FCCDC3AC8}">
      <dgm:prSet/>
      <dgm:spPr/>
      <dgm:t>
        <a:bodyPr/>
        <a:lstStyle/>
        <a:p>
          <a:endParaRPr lang="en-US"/>
        </a:p>
      </dgm:t>
    </dgm:pt>
    <dgm:pt modelId="{07A90ECF-7737-46A1-82BA-CB0F3B02EB51}">
      <dgm:prSet/>
      <dgm:spPr/>
      <dgm:t>
        <a:bodyPr/>
        <a:lstStyle/>
        <a:p>
          <a:r>
            <a:rPr lang="pt-PT">
              <a:latin typeface="Calibri Light" panose="020F0302020204030204"/>
            </a:rPr>
            <a:t>4º -&gt; Entrando</a:t>
          </a:r>
          <a:r>
            <a:rPr lang="pt-PT"/>
            <a:t> na base de dados com as credenciais que lhe foram dadas, ele consegue colocar todos os produtos que a sua loja tem de forma a que sejam </a:t>
          </a:r>
          <a:r>
            <a:rPr lang="pt-PT">
              <a:latin typeface="Trebuchet MS" panose="020B0603020202020204"/>
            </a:rPr>
            <a:t>visíveis</a:t>
          </a:r>
          <a:r>
            <a:rPr lang="pt-PT"/>
            <a:t> para os utilizadores.</a:t>
          </a:r>
          <a:endParaRPr lang="en-US"/>
        </a:p>
      </dgm:t>
    </dgm:pt>
    <dgm:pt modelId="{08A3FF3F-659D-4039-8884-7F84DB09DF39}" type="parTrans" cxnId="{73BAB363-CAB6-46A4-8BF9-C72B334B48B2}">
      <dgm:prSet/>
      <dgm:spPr/>
      <dgm:t>
        <a:bodyPr/>
        <a:lstStyle/>
        <a:p>
          <a:endParaRPr lang="en-US"/>
        </a:p>
      </dgm:t>
    </dgm:pt>
    <dgm:pt modelId="{8DCEA12D-27E9-4EED-ADE7-387E4A84EE9B}" type="sibTrans" cxnId="{73BAB363-CAB6-46A4-8BF9-C72B334B48B2}">
      <dgm:prSet/>
      <dgm:spPr/>
      <dgm:t>
        <a:bodyPr/>
        <a:lstStyle/>
        <a:p>
          <a:endParaRPr lang="en-US"/>
        </a:p>
      </dgm:t>
    </dgm:pt>
    <dgm:pt modelId="{CF335BB7-663C-4ABF-873F-21834310BF34}">
      <dgm:prSet/>
      <dgm:spPr/>
      <dgm:t>
        <a:bodyPr/>
        <a:lstStyle/>
        <a:p>
          <a:r>
            <a:rPr lang="pt-PT">
              <a:latin typeface="Calibri Light" panose="020F0302020204030204"/>
            </a:rPr>
            <a:t>5º -&gt; Vários</a:t>
          </a:r>
          <a:r>
            <a:rPr lang="pt-PT"/>
            <a:t> utilizadores começam a usar a loja do João para fazer as suas compras e o seu negócio começa a crescer, os serviços de estafeta do </a:t>
          </a:r>
          <a:r>
            <a:rPr lang="pt-PT" err="1"/>
            <a:t>Bernácio</a:t>
          </a:r>
          <a:r>
            <a:rPr lang="pt-PT"/>
            <a:t> vão à loja buscar as entregas expandido o negócio dele</a:t>
          </a:r>
          <a:r>
            <a:rPr lang="pt-PT">
              <a:latin typeface="Calibri Light" panose="020F0302020204030204"/>
            </a:rPr>
            <a:t> </a:t>
          </a:r>
          <a:r>
            <a:rPr lang="pt-PT"/>
            <a:t>também.</a:t>
          </a:r>
          <a:endParaRPr lang="en-US">
            <a:latin typeface="Calibri Light" panose="020F0302020204030204"/>
          </a:endParaRPr>
        </a:p>
      </dgm:t>
    </dgm:pt>
    <dgm:pt modelId="{D8500187-3316-48B7-86D5-7268817826AE}" type="parTrans" cxnId="{AC93D2B5-6F87-4B9E-A998-256121F43DB4}">
      <dgm:prSet/>
      <dgm:spPr/>
      <dgm:t>
        <a:bodyPr/>
        <a:lstStyle/>
        <a:p>
          <a:endParaRPr lang="en-US"/>
        </a:p>
      </dgm:t>
    </dgm:pt>
    <dgm:pt modelId="{3F105509-ACB3-4209-A427-280FB9729C81}" type="sibTrans" cxnId="{AC93D2B5-6F87-4B9E-A998-256121F43DB4}">
      <dgm:prSet/>
      <dgm:spPr/>
      <dgm:t>
        <a:bodyPr/>
        <a:lstStyle/>
        <a:p>
          <a:endParaRPr lang="en-US"/>
        </a:p>
      </dgm:t>
    </dgm:pt>
    <dgm:pt modelId="{FA428CBE-C965-4458-BB67-DCBB70B2158E}" type="pres">
      <dgm:prSet presAssocID="{690A8E07-B180-4A7C-9C99-8585FB3C1447}" presName="diagram" presStyleCnt="0">
        <dgm:presLayoutVars>
          <dgm:dir/>
          <dgm:resizeHandles val="exact"/>
        </dgm:presLayoutVars>
      </dgm:prSet>
      <dgm:spPr/>
    </dgm:pt>
    <dgm:pt modelId="{558EC2C0-143B-4437-A80A-C4BED661D526}" type="pres">
      <dgm:prSet presAssocID="{1F4EF120-8CA6-4122-95C4-3FA18371F2FF}" presName="node" presStyleLbl="node1" presStyleIdx="0" presStyleCnt="5">
        <dgm:presLayoutVars>
          <dgm:bulletEnabled val="1"/>
        </dgm:presLayoutVars>
      </dgm:prSet>
      <dgm:spPr/>
    </dgm:pt>
    <dgm:pt modelId="{8EDA433E-139C-4D08-9929-5285BD256CB4}" type="pres">
      <dgm:prSet presAssocID="{1D0FBA0B-E312-477A-8475-492F778AB067}" presName="sibTrans" presStyleCnt="0"/>
      <dgm:spPr/>
    </dgm:pt>
    <dgm:pt modelId="{E916C6CA-FD74-4345-A6BF-D6C2BC22F331}" type="pres">
      <dgm:prSet presAssocID="{4BA25B0C-D8B0-49E9-B6D1-A4C50FF3FACF}" presName="node" presStyleLbl="node1" presStyleIdx="1" presStyleCnt="5">
        <dgm:presLayoutVars>
          <dgm:bulletEnabled val="1"/>
        </dgm:presLayoutVars>
      </dgm:prSet>
      <dgm:spPr/>
    </dgm:pt>
    <dgm:pt modelId="{05CA0058-F7E6-4082-BBD9-C5A63C0837E9}" type="pres">
      <dgm:prSet presAssocID="{B725AB74-90B9-45DC-85EC-CF22A10C1B74}" presName="sibTrans" presStyleCnt="0"/>
      <dgm:spPr/>
    </dgm:pt>
    <dgm:pt modelId="{33B9F80D-D535-47C9-A4D6-F624E931B718}" type="pres">
      <dgm:prSet presAssocID="{EECAEDED-4D5D-42D7-A19E-34FFAF37F5D1}" presName="node" presStyleLbl="node1" presStyleIdx="2" presStyleCnt="5">
        <dgm:presLayoutVars>
          <dgm:bulletEnabled val="1"/>
        </dgm:presLayoutVars>
      </dgm:prSet>
      <dgm:spPr/>
    </dgm:pt>
    <dgm:pt modelId="{4968B51A-A267-4E3A-84A4-F6E9C932BE7B}" type="pres">
      <dgm:prSet presAssocID="{364EB05F-55BD-456A-AC13-D68F4EB6876C}" presName="sibTrans" presStyleCnt="0"/>
      <dgm:spPr/>
    </dgm:pt>
    <dgm:pt modelId="{D75EDFDC-2937-453E-880D-A5DC41706B52}" type="pres">
      <dgm:prSet presAssocID="{07A90ECF-7737-46A1-82BA-CB0F3B02EB51}" presName="node" presStyleLbl="node1" presStyleIdx="3" presStyleCnt="5">
        <dgm:presLayoutVars>
          <dgm:bulletEnabled val="1"/>
        </dgm:presLayoutVars>
      </dgm:prSet>
      <dgm:spPr/>
    </dgm:pt>
    <dgm:pt modelId="{39B66D15-1E2B-4ED6-AEF8-76EAD7E1F446}" type="pres">
      <dgm:prSet presAssocID="{8DCEA12D-27E9-4EED-ADE7-387E4A84EE9B}" presName="sibTrans" presStyleCnt="0"/>
      <dgm:spPr/>
    </dgm:pt>
    <dgm:pt modelId="{F6EDB7CA-40EA-44E6-97AF-989EB7AFB2F7}" type="pres">
      <dgm:prSet presAssocID="{CF335BB7-663C-4ABF-873F-21834310BF34}" presName="node" presStyleLbl="node1" presStyleIdx="4" presStyleCnt="5">
        <dgm:presLayoutVars>
          <dgm:bulletEnabled val="1"/>
        </dgm:presLayoutVars>
      </dgm:prSet>
      <dgm:spPr/>
    </dgm:pt>
  </dgm:ptLst>
  <dgm:cxnLst>
    <dgm:cxn modelId="{2D89E816-6484-443A-81B2-AB43170209CB}" type="presOf" srcId="{07A90ECF-7737-46A1-82BA-CB0F3B02EB51}" destId="{D75EDFDC-2937-453E-880D-A5DC41706B52}" srcOrd="0" destOrd="0" presId="urn:microsoft.com/office/officeart/2005/8/layout/default"/>
    <dgm:cxn modelId="{87B29F1E-129A-4EBE-9545-5B0FCCDC3AC8}" srcId="{690A8E07-B180-4A7C-9C99-8585FB3C1447}" destId="{EECAEDED-4D5D-42D7-A19E-34FFAF37F5D1}" srcOrd="2" destOrd="0" parTransId="{E6FE0559-7406-4487-9152-ADF94557B105}" sibTransId="{364EB05F-55BD-456A-AC13-D68F4EB6876C}"/>
    <dgm:cxn modelId="{73BAB363-CAB6-46A4-8BF9-C72B334B48B2}" srcId="{690A8E07-B180-4A7C-9C99-8585FB3C1447}" destId="{07A90ECF-7737-46A1-82BA-CB0F3B02EB51}" srcOrd="3" destOrd="0" parTransId="{08A3FF3F-659D-4039-8884-7F84DB09DF39}" sibTransId="{8DCEA12D-27E9-4EED-ADE7-387E4A84EE9B}"/>
    <dgm:cxn modelId="{BB1CC48C-3C97-4D15-917E-816DD936AF78}" type="presOf" srcId="{CF335BB7-663C-4ABF-873F-21834310BF34}" destId="{F6EDB7CA-40EA-44E6-97AF-989EB7AFB2F7}" srcOrd="0" destOrd="0" presId="urn:microsoft.com/office/officeart/2005/8/layout/default"/>
    <dgm:cxn modelId="{3037CA9F-540E-4DDA-81A3-22975B95ED5C}" type="presOf" srcId="{4BA25B0C-D8B0-49E9-B6D1-A4C50FF3FACF}" destId="{E916C6CA-FD74-4345-A6BF-D6C2BC22F331}" srcOrd="0" destOrd="0" presId="urn:microsoft.com/office/officeart/2005/8/layout/default"/>
    <dgm:cxn modelId="{74DE10AF-6305-4752-B8F4-C82CC37F513D}" type="presOf" srcId="{690A8E07-B180-4A7C-9C99-8585FB3C1447}" destId="{FA428CBE-C965-4458-BB67-DCBB70B2158E}" srcOrd="0" destOrd="0" presId="urn:microsoft.com/office/officeart/2005/8/layout/default"/>
    <dgm:cxn modelId="{AC93D2B5-6F87-4B9E-A998-256121F43DB4}" srcId="{690A8E07-B180-4A7C-9C99-8585FB3C1447}" destId="{CF335BB7-663C-4ABF-873F-21834310BF34}" srcOrd="4" destOrd="0" parTransId="{D8500187-3316-48B7-86D5-7268817826AE}" sibTransId="{3F105509-ACB3-4209-A427-280FB9729C81}"/>
    <dgm:cxn modelId="{D9B7ECB9-847F-4A5B-A1C8-B5D5254D86FB}" srcId="{690A8E07-B180-4A7C-9C99-8585FB3C1447}" destId="{1F4EF120-8CA6-4122-95C4-3FA18371F2FF}" srcOrd="0" destOrd="0" parTransId="{D721E719-B099-42FC-87C4-5EF349C359BA}" sibTransId="{1D0FBA0B-E312-477A-8475-492F778AB067}"/>
    <dgm:cxn modelId="{56CB1ABE-6318-4AC7-B75F-D2BD6914F6A4}" srcId="{690A8E07-B180-4A7C-9C99-8585FB3C1447}" destId="{4BA25B0C-D8B0-49E9-B6D1-A4C50FF3FACF}" srcOrd="1" destOrd="0" parTransId="{CA9BD4BB-E877-49D8-90DB-1B39B1C6B954}" sibTransId="{B725AB74-90B9-45DC-85EC-CF22A10C1B74}"/>
    <dgm:cxn modelId="{85A99DCF-5DFA-4B91-86A7-9537DBE3A13A}" type="presOf" srcId="{EECAEDED-4D5D-42D7-A19E-34FFAF37F5D1}" destId="{33B9F80D-D535-47C9-A4D6-F624E931B718}" srcOrd="0" destOrd="0" presId="urn:microsoft.com/office/officeart/2005/8/layout/default"/>
    <dgm:cxn modelId="{4756F1EB-A2C8-4A6F-97F8-2BB89FC63D0C}" type="presOf" srcId="{1F4EF120-8CA6-4122-95C4-3FA18371F2FF}" destId="{558EC2C0-143B-4437-A80A-C4BED661D526}" srcOrd="0" destOrd="0" presId="urn:microsoft.com/office/officeart/2005/8/layout/default"/>
    <dgm:cxn modelId="{DC040D9C-E3B7-4DAD-A441-4195220C1987}" type="presParOf" srcId="{FA428CBE-C965-4458-BB67-DCBB70B2158E}" destId="{558EC2C0-143B-4437-A80A-C4BED661D526}" srcOrd="0" destOrd="0" presId="urn:microsoft.com/office/officeart/2005/8/layout/default"/>
    <dgm:cxn modelId="{26AA9B95-45F3-4713-93C9-C5EF5B4596B6}" type="presParOf" srcId="{FA428CBE-C965-4458-BB67-DCBB70B2158E}" destId="{8EDA433E-139C-4D08-9929-5285BD256CB4}" srcOrd="1" destOrd="0" presId="urn:microsoft.com/office/officeart/2005/8/layout/default"/>
    <dgm:cxn modelId="{83949F16-D139-4F29-8367-A8B56A2D8305}" type="presParOf" srcId="{FA428CBE-C965-4458-BB67-DCBB70B2158E}" destId="{E916C6CA-FD74-4345-A6BF-D6C2BC22F331}" srcOrd="2" destOrd="0" presId="urn:microsoft.com/office/officeart/2005/8/layout/default"/>
    <dgm:cxn modelId="{9A47D718-078C-4901-85D9-79D9043BE8E1}" type="presParOf" srcId="{FA428CBE-C965-4458-BB67-DCBB70B2158E}" destId="{05CA0058-F7E6-4082-BBD9-C5A63C0837E9}" srcOrd="3" destOrd="0" presId="urn:microsoft.com/office/officeart/2005/8/layout/default"/>
    <dgm:cxn modelId="{127FC758-CAAD-444D-9AF7-6339E4412482}" type="presParOf" srcId="{FA428CBE-C965-4458-BB67-DCBB70B2158E}" destId="{33B9F80D-D535-47C9-A4D6-F624E931B718}" srcOrd="4" destOrd="0" presId="urn:microsoft.com/office/officeart/2005/8/layout/default"/>
    <dgm:cxn modelId="{036E3AE8-3977-4E2F-8EDB-0B485C2D8505}" type="presParOf" srcId="{FA428CBE-C965-4458-BB67-DCBB70B2158E}" destId="{4968B51A-A267-4E3A-84A4-F6E9C932BE7B}" srcOrd="5" destOrd="0" presId="urn:microsoft.com/office/officeart/2005/8/layout/default"/>
    <dgm:cxn modelId="{99E8E265-84A6-43ED-9F46-65CFD854B52B}" type="presParOf" srcId="{FA428CBE-C965-4458-BB67-DCBB70B2158E}" destId="{D75EDFDC-2937-453E-880D-A5DC41706B52}" srcOrd="6" destOrd="0" presId="urn:microsoft.com/office/officeart/2005/8/layout/default"/>
    <dgm:cxn modelId="{724FCF4F-4D40-421A-B96C-13ABC20947F8}" type="presParOf" srcId="{FA428CBE-C965-4458-BB67-DCBB70B2158E}" destId="{39B66D15-1E2B-4ED6-AEF8-76EAD7E1F446}" srcOrd="7" destOrd="0" presId="urn:microsoft.com/office/officeart/2005/8/layout/default"/>
    <dgm:cxn modelId="{BFC7BCC4-C5AF-4436-9D94-12D017072FE2}" type="presParOf" srcId="{FA428CBE-C965-4458-BB67-DCBB70B2158E}" destId="{F6EDB7CA-40EA-44E6-97AF-989EB7AFB2F7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E5353D-0C06-46F4-8E72-ACFEA0AE9BF3}">
      <dsp:nvSpPr>
        <dsp:cNvPr id="0" name=""/>
        <dsp:cNvSpPr/>
      </dsp:nvSpPr>
      <dsp:spPr>
        <a:xfrm>
          <a:off x="1299066" y="479565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7AAE26-F523-457B-9CA2-28FFB1599E22}">
      <dsp:nvSpPr>
        <dsp:cNvPr id="0" name=""/>
        <dsp:cNvSpPr/>
      </dsp:nvSpPr>
      <dsp:spPr>
        <a:xfrm>
          <a:off x="111066" y="2893916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err="1"/>
            <a:t>Aplicação</a:t>
          </a:r>
          <a:r>
            <a:rPr lang="en-US" sz="2400" kern="1200"/>
            <a:t> com interface user-friendly.</a:t>
          </a:r>
        </a:p>
      </dsp:txBody>
      <dsp:txXfrm>
        <a:off x="111066" y="2893916"/>
        <a:ext cx="4320000" cy="720000"/>
      </dsp:txXfrm>
    </dsp:sp>
    <dsp:sp modelId="{C3C2C1F3-6412-4737-816D-DA3EECA4B770}">
      <dsp:nvSpPr>
        <dsp:cNvPr id="0" name=""/>
        <dsp:cNvSpPr/>
      </dsp:nvSpPr>
      <dsp:spPr>
        <a:xfrm>
          <a:off x="6375066" y="479565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635066-3A46-4EA2-BB13-ABC92181A3DF}">
      <dsp:nvSpPr>
        <dsp:cNvPr id="0" name=""/>
        <dsp:cNvSpPr/>
      </dsp:nvSpPr>
      <dsp:spPr>
        <a:xfrm>
          <a:off x="5187066" y="2893916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err="1"/>
            <a:t>Sugestão</a:t>
          </a:r>
          <a:r>
            <a:rPr lang="en-US" sz="2400" kern="1200"/>
            <a:t> de </a:t>
          </a:r>
          <a:r>
            <a:rPr lang="en-US" sz="2400" kern="1200" err="1"/>
            <a:t>veterinários</a:t>
          </a:r>
          <a:r>
            <a:rPr lang="en-US" sz="2400" kern="1200"/>
            <a:t> </a:t>
          </a:r>
          <a:r>
            <a:rPr lang="en-US" sz="2400" kern="1200" err="1"/>
            <a:t>perto</a:t>
          </a:r>
          <a:r>
            <a:rPr lang="en-US" sz="2400" kern="1200"/>
            <a:t> da </a:t>
          </a:r>
          <a:r>
            <a:rPr lang="en-US" sz="2400" kern="1200" err="1"/>
            <a:t>localização</a:t>
          </a:r>
          <a:r>
            <a:rPr lang="en-US" sz="2400" kern="1200"/>
            <a:t> do </a:t>
          </a:r>
          <a:r>
            <a:rPr lang="en-US" sz="2400" kern="1200" err="1"/>
            <a:t>cliente</a:t>
          </a:r>
          <a:r>
            <a:rPr lang="en-US" sz="2400" kern="1200"/>
            <a:t>.</a:t>
          </a:r>
        </a:p>
      </dsp:txBody>
      <dsp:txXfrm>
        <a:off x="5187066" y="2893916"/>
        <a:ext cx="432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745323-5331-444D-9E09-A412F2F02CAE}">
      <dsp:nvSpPr>
        <dsp:cNvPr id="0" name=""/>
        <dsp:cNvSpPr/>
      </dsp:nvSpPr>
      <dsp:spPr>
        <a:xfrm>
          <a:off x="563316" y="539241"/>
          <a:ext cx="1749937" cy="1749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A3DA43-4BF9-4866-8942-F48069935E00}">
      <dsp:nvSpPr>
        <dsp:cNvPr id="0" name=""/>
        <dsp:cNvSpPr/>
      </dsp:nvSpPr>
      <dsp:spPr>
        <a:xfrm>
          <a:off x="936253" y="912178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C1A64E-06CC-4CA1-90F6-1678E762F62B}">
      <dsp:nvSpPr>
        <dsp:cNvPr id="0" name=""/>
        <dsp:cNvSpPr/>
      </dsp:nvSpPr>
      <dsp:spPr>
        <a:xfrm>
          <a:off x="3910" y="2834241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As encomendas vão ser entregues no dia em que o cliente efetuar a compra.</a:t>
          </a:r>
        </a:p>
      </dsp:txBody>
      <dsp:txXfrm>
        <a:off x="3910" y="2834241"/>
        <a:ext cx="2868750" cy="720000"/>
      </dsp:txXfrm>
    </dsp:sp>
    <dsp:sp modelId="{EDB484E8-33AF-40FB-AA2C-2ED405124362}">
      <dsp:nvSpPr>
        <dsp:cNvPr id="0" name=""/>
        <dsp:cNvSpPr/>
      </dsp:nvSpPr>
      <dsp:spPr>
        <a:xfrm>
          <a:off x="3934097" y="539241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FA4BE3-47A7-4E2E-B7CE-170167DD7CC8}">
      <dsp:nvSpPr>
        <dsp:cNvPr id="0" name=""/>
        <dsp:cNvSpPr/>
      </dsp:nvSpPr>
      <dsp:spPr>
        <a:xfrm>
          <a:off x="4307035" y="912178"/>
          <a:ext cx="1004062" cy="1004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68A3D0-7B5A-4B54-A675-AEF4699185A1}">
      <dsp:nvSpPr>
        <dsp:cNvPr id="0" name=""/>
        <dsp:cNvSpPr/>
      </dsp:nvSpPr>
      <dsp:spPr>
        <a:xfrm>
          <a:off x="3374691" y="2834241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Método de pagamento rápido e eficaz (transações bancárias demoram menos de 1 minuto).</a:t>
          </a:r>
        </a:p>
      </dsp:txBody>
      <dsp:txXfrm>
        <a:off x="3374691" y="2834241"/>
        <a:ext cx="2868750" cy="720000"/>
      </dsp:txXfrm>
    </dsp:sp>
    <dsp:sp modelId="{A7EA871E-B236-4952-924D-7F773E7ADBD1}">
      <dsp:nvSpPr>
        <dsp:cNvPr id="0" name=""/>
        <dsp:cNvSpPr/>
      </dsp:nvSpPr>
      <dsp:spPr>
        <a:xfrm>
          <a:off x="7304879" y="539241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C677A8-20DD-43C0-A649-B2DCECDEBE5F}">
      <dsp:nvSpPr>
        <dsp:cNvPr id="0" name=""/>
        <dsp:cNvSpPr/>
      </dsp:nvSpPr>
      <dsp:spPr>
        <a:xfrm>
          <a:off x="7677816" y="912178"/>
          <a:ext cx="1004062" cy="10040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B2A093-9919-43C8-B216-1F7F9E9C4F24}">
      <dsp:nvSpPr>
        <dsp:cNvPr id="0" name=""/>
        <dsp:cNvSpPr/>
      </dsp:nvSpPr>
      <dsp:spPr>
        <a:xfrm>
          <a:off x="6745472" y="2834241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/>
            <a:t>Atendimento rápido aos animais cujo serviço foi realizado pela aplicação.</a:t>
          </a:r>
        </a:p>
      </dsp:txBody>
      <dsp:txXfrm>
        <a:off x="6745472" y="2834241"/>
        <a:ext cx="28687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A0DE00-3748-4EE3-8E07-65EF9354647D}">
      <dsp:nvSpPr>
        <dsp:cNvPr id="0" name=""/>
        <dsp:cNvSpPr/>
      </dsp:nvSpPr>
      <dsp:spPr>
        <a:xfrm>
          <a:off x="3108592" y="1111436"/>
          <a:ext cx="68289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2894" y="45720"/>
              </a:lnTo>
            </a:path>
          </a:pathLst>
        </a:custGeom>
        <a:noFill/>
        <a:ln w="1270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32202" y="1153589"/>
        <a:ext cx="35674" cy="7134"/>
      </dsp:txXfrm>
    </dsp:sp>
    <dsp:sp modelId="{3E6139C6-BF66-42F1-9215-90ECB8FB8CB4}">
      <dsp:nvSpPr>
        <dsp:cNvPr id="0" name=""/>
        <dsp:cNvSpPr/>
      </dsp:nvSpPr>
      <dsp:spPr>
        <a:xfrm>
          <a:off x="8240" y="226511"/>
          <a:ext cx="3102151" cy="186129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08" tIns="159559" rIns="152008" bIns="159559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kern="1200">
              <a:latin typeface="Trebuchet MS" panose="020B0603020202020204"/>
            </a:rPr>
            <a:t>1º -&gt; A</a:t>
          </a:r>
          <a:r>
            <a:rPr lang="pt-PT" sz="1600" kern="1200"/>
            <a:t> dona Teresa ouviu falar da nossa aplicação e decidiu aderir e criar conta uma vez que necessitava de comprar medicamentos para o seu gato, Farruscas.</a:t>
          </a:r>
          <a:endParaRPr lang="en-US" sz="1600" kern="1200"/>
        </a:p>
      </dsp:txBody>
      <dsp:txXfrm>
        <a:off x="8240" y="226511"/>
        <a:ext cx="3102151" cy="1861290"/>
      </dsp:txXfrm>
    </dsp:sp>
    <dsp:sp modelId="{EDC106DB-11FA-40A0-A4D0-F1C74E9EDDFF}">
      <dsp:nvSpPr>
        <dsp:cNvPr id="0" name=""/>
        <dsp:cNvSpPr/>
      </dsp:nvSpPr>
      <dsp:spPr>
        <a:xfrm>
          <a:off x="6924238" y="1111436"/>
          <a:ext cx="68289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2894" y="45720"/>
              </a:lnTo>
            </a:path>
          </a:pathLst>
        </a:custGeom>
        <a:noFill/>
        <a:ln w="1270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247848" y="1153589"/>
        <a:ext cx="35674" cy="7134"/>
      </dsp:txXfrm>
    </dsp:sp>
    <dsp:sp modelId="{FCFC5037-8A78-44DE-A818-80D5987A519A}">
      <dsp:nvSpPr>
        <dsp:cNvPr id="0" name=""/>
        <dsp:cNvSpPr/>
      </dsp:nvSpPr>
      <dsp:spPr>
        <a:xfrm>
          <a:off x="3823887" y="226511"/>
          <a:ext cx="3102151" cy="186129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08" tIns="159559" rIns="152008" bIns="159559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kern="1200">
              <a:latin typeface="Trebuchet MS" panose="020B0603020202020204"/>
            </a:rPr>
            <a:t>2º -&gt; Fez</a:t>
          </a:r>
          <a:r>
            <a:rPr lang="pt-PT" sz="1600" kern="1200"/>
            <a:t> um perfil para o seu animal.</a:t>
          </a:r>
          <a:endParaRPr lang="en-US" sz="1600" kern="1200"/>
        </a:p>
      </dsp:txBody>
      <dsp:txXfrm>
        <a:off x="3823887" y="226511"/>
        <a:ext cx="3102151" cy="1861290"/>
      </dsp:txXfrm>
    </dsp:sp>
    <dsp:sp modelId="{1CD59402-2E9A-452E-BFC2-5CBBA4B3100D}">
      <dsp:nvSpPr>
        <dsp:cNvPr id="0" name=""/>
        <dsp:cNvSpPr/>
      </dsp:nvSpPr>
      <dsp:spPr>
        <a:xfrm>
          <a:off x="1559316" y="2086002"/>
          <a:ext cx="7631292" cy="682894"/>
        </a:xfrm>
        <a:custGeom>
          <a:avLst/>
          <a:gdLst/>
          <a:ahLst/>
          <a:cxnLst/>
          <a:rect l="0" t="0" r="0" b="0"/>
          <a:pathLst>
            <a:path>
              <a:moveTo>
                <a:pt x="7631292" y="0"/>
              </a:moveTo>
              <a:lnTo>
                <a:pt x="7631292" y="358547"/>
              </a:lnTo>
              <a:lnTo>
                <a:pt x="0" y="358547"/>
              </a:lnTo>
              <a:lnTo>
                <a:pt x="0" y="682894"/>
              </a:lnTo>
            </a:path>
          </a:pathLst>
        </a:custGeom>
        <a:noFill/>
        <a:ln w="1270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83348" y="2423882"/>
        <a:ext cx="383228" cy="7134"/>
      </dsp:txXfrm>
    </dsp:sp>
    <dsp:sp modelId="{40AE0106-BDB9-40FB-9F11-6998CF2EC68E}">
      <dsp:nvSpPr>
        <dsp:cNvPr id="0" name=""/>
        <dsp:cNvSpPr/>
      </dsp:nvSpPr>
      <dsp:spPr>
        <a:xfrm>
          <a:off x="7639533" y="226511"/>
          <a:ext cx="3102151" cy="186129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08" tIns="159559" rIns="152008" bIns="159559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kern="1200">
              <a:latin typeface="Trebuchet MS" panose="020B0603020202020204"/>
            </a:rPr>
            <a:t>3º -&gt; Encontrou</a:t>
          </a:r>
          <a:r>
            <a:rPr lang="pt-PT" sz="1600" kern="1200"/>
            <a:t> o medicamento – </a:t>
          </a:r>
          <a:r>
            <a:rPr lang="pt-PT" sz="1600" kern="1200" err="1"/>
            <a:t>WeCalm</a:t>
          </a:r>
          <a:r>
            <a:rPr lang="pt-PT" sz="1600" kern="1200"/>
            <a:t> - que pretende adquirir, verificou os detalhes e adicionou ao carrinho. Decidiu também adicionar ao carrinho ração.</a:t>
          </a:r>
          <a:endParaRPr lang="en-US" sz="1600" kern="1200"/>
        </a:p>
      </dsp:txBody>
      <dsp:txXfrm>
        <a:off x="7639533" y="226511"/>
        <a:ext cx="3102151" cy="1861290"/>
      </dsp:txXfrm>
    </dsp:sp>
    <dsp:sp modelId="{C9DB0CC4-3388-4386-BD25-842D62E45F6F}">
      <dsp:nvSpPr>
        <dsp:cNvPr id="0" name=""/>
        <dsp:cNvSpPr/>
      </dsp:nvSpPr>
      <dsp:spPr>
        <a:xfrm>
          <a:off x="3108592" y="3686222"/>
          <a:ext cx="68289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2894" y="45720"/>
              </a:lnTo>
            </a:path>
          </a:pathLst>
        </a:custGeom>
        <a:noFill/>
        <a:ln w="1270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32202" y="3728374"/>
        <a:ext cx="35674" cy="7134"/>
      </dsp:txXfrm>
    </dsp:sp>
    <dsp:sp modelId="{6D295752-2423-448C-964E-7352437E6C3F}">
      <dsp:nvSpPr>
        <dsp:cNvPr id="0" name=""/>
        <dsp:cNvSpPr/>
      </dsp:nvSpPr>
      <dsp:spPr>
        <a:xfrm>
          <a:off x="8240" y="2801296"/>
          <a:ext cx="3102151" cy="186129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08" tIns="159559" rIns="152008" bIns="159559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kern="1200">
              <a:latin typeface="Trebuchet MS" panose="020B0603020202020204"/>
            </a:rPr>
            <a:t>4º -&gt; De</a:t>
          </a:r>
          <a:r>
            <a:rPr lang="pt-PT" sz="1600" kern="1200"/>
            <a:t> seguida, preencheu as informações de pagamento e efetuou a transferência.</a:t>
          </a:r>
          <a:endParaRPr lang="en-US" sz="1600" kern="1200"/>
        </a:p>
      </dsp:txBody>
      <dsp:txXfrm>
        <a:off x="8240" y="2801296"/>
        <a:ext cx="3102151" cy="1861290"/>
      </dsp:txXfrm>
    </dsp:sp>
    <dsp:sp modelId="{C7C000E9-28A4-4972-802C-C85B6BF8365C}">
      <dsp:nvSpPr>
        <dsp:cNvPr id="0" name=""/>
        <dsp:cNvSpPr/>
      </dsp:nvSpPr>
      <dsp:spPr>
        <a:xfrm>
          <a:off x="6924238" y="3686222"/>
          <a:ext cx="68289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2894" y="45720"/>
              </a:lnTo>
            </a:path>
          </a:pathLst>
        </a:custGeom>
        <a:noFill/>
        <a:ln w="1270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247848" y="3728374"/>
        <a:ext cx="35674" cy="7134"/>
      </dsp:txXfrm>
    </dsp:sp>
    <dsp:sp modelId="{500C1B3B-C422-481C-BFA2-50B7051B6EE8}">
      <dsp:nvSpPr>
        <dsp:cNvPr id="0" name=""/>
        <dsp:cNvSpPr/>
      </dsp:nvSpPr>
      <dsp:spPr>
        <a:xfrm>
          <a:off x="3823887" y="2801296"/>
          <a:ext cx="3102151" cy="186129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08" tIns="159559" rIns="152008" bIns="159559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kern="1200">
              <a:latin typeface="Trebuchet MS" panose="020B0603020202020204"/>
            </a:rPr>
            <a:t>5º -&gt; Recebe</a:t>
          </a:r>
          <a:r>
            <a:rPr lang="pt-PT" sz="1600" kern="1200"/>
            <a:t> as informações da entrega com uma estimativa do tempo que demora a receber.</a:t>
          </a:r>
          <a:endParaRPr lang="en-US" sz="1600" kern="1200"/>
        </a:p>
      </dsp:txBody>
      <dsp:txXfrm>
        <a:off x="3823887" y="2801296"/>
        <a:ext cx="3102151" cy="1861290"/>
      </dsp:txXfrm>
    </dsp:sp>
    <dsp:sp modelId="{0FEB40C6-3EBF-41CA-848D-A35021ACF2B9}">
      <dsp:nvSpPr>
        <dsp:cNvPr id="0" name=""/>
        <dsp:cNvSpPr/>
      </dsp:nvSpPr>
      <dsp:spPr>
        <a:xfrm>
          <a:off x="7639533" y="2801296"/>
          <a:ext cx="3102151" cy="186129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08" tIns="159559" rIns="152008" bIns="159559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kern="1200">
              <a:latin typeface="Trebuchet MS" panose="020B0603020202020204"/>
            </a:rPr>
            <a:t>6º -&gt; O</a:t>
          </a:r>
          <a:r>
            <a:rPr lang="pt-PT" sz="1600" kern="1200"/>
            <a:t> estafeta entrega o produto e a dona Teresa recebe o medicamento para o seu animal.</a:t>
          </a:r>
          <a:endParaRPr lang="en-US" sz="1600" kern="1200"/>
        </a:p>
      </dsp:txBody>
      <dsp:txXfrm>
        <a:off x="7639533" y="2801296"/>
        <a:ext cx="3102151" cy="186129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8EC2C0-143B-4437-A80A-C4BED661D526}">
      <dsp:nvSpPr>
        <dsp:cNvPr id="0" name=""/>
        <dsp:cNvSpPr/>
      </dsp:nvSpPr>
      <dsp:spPr>
        <a:xfrm>
          <a:off x="0" y="1122501"/>
          <a:ext cx="3319664" cy="199179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>
              <a:latin typeface="Calibri Light" panose="020F0302020204030204"/>
            </a:rPr>
            <a:t>1º -&gt; O</a:t>
          </a:r>
          <a:r>
            <a:rPr lang="pt-PT" sz="1700" kern="1200"/>
            <a:t> João </a:t>
          </a:r>
          <a:r>
            <a:rPr lang="pt-PT" sz="1700" kern="1200">
              <a:latin typeface="Trebuchet MS" panose="020B0603020202020204"/>
            </a:rPr>
            <a:t>Santos após</a:t>
          </a:r>
          <a:r>
            <a:rPr lang="pt-PT" sz="1700" kern="1200"/>
            <a:t> iniciar um clínica veterinária por conta própria reparou que não estava a ter muito sucesso</a:t>
          </a:r>
          <a:endParaRPr lang="en-US" sz="1700" kern="1200"/>
        </a:p>
      </dsp:txBody>
      <dsp:txXfrm>
        <a:off x="0" y="1122501"/>
        <a:ext cx="3319664" cy="1991798"/>
      </dsp:txXfrm>
    </dsp:sp>
    <dsp:sp modelId="{E916C6CA-FD74-4345-A6BF-D6C2BC22F331}">
      <dsp:nvSpPr>
        <dsp:cNvPr id="0" name=""/>
        <dsp:cNvSpPr/>
      </dsp:nvSpPr>
      <dsp:spPr>
        <a:xfrm>
          <a:off x="3651630" y="1122501"/>
          <a:ext cx="3319664" cy="199179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>
              <a:latin typeface="Calibri Light" panose="020F0302020204030204"/>
            </a:rPr>
            <a:t>2º -&gt; </a:t>
          </a:r>
          <a:r>
            <a:rPr lang="pt-PT" sz="1700" kern="1200"/>
            <a:t>Contacta o seu amigo de escola </a:t>
          </a:r>
          <a:r>
            <a:rPr lang="pt-PT" sz="1700" kern="1200" err="1"/>
            <a:t>Bernácio</a:t>
          </a:r>
          <a:r>
            <a:rPr lang="pt-PT" sz="1700" kern="1200"/>
            <a:t>, e este informa-lhe que o seu serviço de estafetas têm andado a colaborar com a </a:t>
          </a:r>
          <a:r>
            <a:rPr lang="pt-PT" sz="1700" kern="1200" err="1"/>
            <a:t>PetCare</a:t>
          </a:r>
          <a:r>
            <a:rPr lang="pt-PT" sz="1700" kern="1200"/>
            <a:t>™ para fornecer produtos de animais para vários clientes.</a:t>
          </a:r>
          <a:endParaRPr lang="en-US" sz="1700" kern="1200"/>
        </a:p>
      </dsp:txBody>
      <dsp:txXfrm>
        <a:off x="3651630" y="1122501"/>
        <a:ext cx="3319664" cy="1991798"/>
      </dsp:txXfrm>
    </dsp:sp>
    <dsp:sp modelId="{33B9F80D-D535-47C9-A4D6-F624E931B718}">
      <dsp:nvSpPr>
        <dsp:cNvPr id="0" name=""/>
        <dsp:cNvSpPr/>
      </dsp:nvSpPr>
      <dsp:spPr>
        <a:xfrm>
          <a:off x="7303260" y="1122501"/>
          <a:ext cx="3319664" cy="199179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>
              <a:latin typeface="Calibri Light" panose="020F0302020204030204"/>
            </a:rPr>
            <a:t>3º -&gt; O</a:t>
          </a:r>
          <a:r>
            <a:rPr lang="pt-PT" sz="1700" kern="1200"/>
            <a:t> João contacta os serviços da </a:t>
          </a:r>
          <a:r>
            <a:rPr lang="pt-PT" sz="1700" kern="1200" err="1"/>
            <a:t>PetCare</a:t>
          </a:r>
          <a:r>
            <a:rPr lang="pt-PT" sz="1700" kern="1200"/>
            <a:t>™ e faz uma parceria com eles.</a:t>
          </a:r>
          <a:endParaRPr lang="en-US" sz="1700" kern="1200"/>
        </a:p>
      </dsp:txBody>
      <dsp:txXfrm>
        <a:off x="7303260" y="1122501"/>
        <a:ext cx="3319664" cy="1991798"/>
      </dsp:txXfrm>
    </dsp:sp>
    <dsp:sp modelId="{D75EDFDC-2937-453E-880D-A5DC41706B52}">
      <dsp:nvSpPr>
        <dsp:cNvPr id="0" name=""/>
        <dsp:cNvSpPr/>
      </dsp:nvSpPr>
      <dsp:spPr>
        <a:xfrm>
          <a:off x="1825815" y="3446266"/>
          <a:ext cx="3319664" cy="199179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>
              <a:latin typeface="Calibri Light" panose="020F0302020204030204"/>
            </a:rPr>
            <a:t>4º -&gt; Entrando</a:t>
          </a:r>
          <a:r>
            <a:rPr lang="pt-PT" sz="1700" kern="1200"/>
            <a:t> na base de dados com as credenciais que lhe foram dadas, ele consegue colocar todos os produtos que a sua loja tem de forma a que sejam </a:t>
          </a:r>
          <a:r>
            <a:rPr lang="pt-PT" sz="1700" kern="1200">
              <a:latin typeface="Trebuchet MS" panose="020B0603020202020204"/>
            </a:rPr>
            <a:t>visíveis</a:t>
          </a:r>
          <a:r>
            <a:rPr lang="pt-PT" sz="1700" kern="1200"/>
            <a:t> para os utilizadores.</a:t>
          </a:r>
          <a:endParaRPr lang="en-US" sz="1700" kern="1200"/>
        </a:p>
      </dsp:txBody>
      <dsp:txXfrm>
        <a:off x="1825815" y="3446266"/>
        <a:ext cx="3319664" cy="1991798"/>
      </dsp:txXfrm>
    </dsp:sp>
    <dsp:sp modelId="{F6EDB7CA-40EA-44E6-97AF-989EB7AFB2F7}">
      <dsp:nvSpPr>
        <dsp:cNvPr id="0" name=""/>
        <dsp:cNvSpPr/>
      </dsp:nvSpPr>
      <dsp:spPr>
        <a:xfrm>
          <a:off x="5477445" y="3446266"/>
          <a:ext cx="3319664" cy="199179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>
              <a:latin typeface="Calibri Light" panose="020F0302020204030204"/>
            </a:rPr>
            <a:t>5º -&gt; Vários</a:t>
          </a:r>
          <a:r>
            <a:rPr lang="pt-PT" sz="1700" kern="1200"/>
            <a:t> utilizadores começam a usar a loja do João para fazer as suas compras e o seu negócio começa a crescer, os serviços de estafeta do </a:t>
          </a:r>
          <a:r>
            <a:rPr lang="pt-PT" sz="1700" kern="1200" err="1"/>
            <a:t>Bernácio</a:t>
          </a:r>
          <a:r>
            <a:rPr lang="pt-PT" sz="1700" kern="1200"/>
            <a:t> vão à loja buscar as entregas expandido o negócio dele</a:t>
          </a:r>
          <a:r>
            <a:rPr lang="pt-PT" sz="1700" kern="1200">
              <a:latin typeface="Calibri Light" panose="020F0302020204030204"/>
            </a:rPr>
            <a:t> </a:t>
          </a:r>
          <a:r>
            <a:rPr lang="pt-PT" sz="1700" kern="1200"/>
            <a:t>também.</a:t>
          </a:r>
          <a:endParaRPr lang="en-US" sz="1700" kern="1200">
            <a:latin typeface="Calibri Light" panose="020F0302020204030204"/>
          </a:endParaRPr>
        </a:p>
      </dsp:txBody>
      <dsp:txXfrm>
        <a:off x="5477445" y="3446266"/>
        <a:ext cx="3319664" cy="19917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98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40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83296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286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38003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7621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412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41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551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11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443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21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58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393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86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306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  <p:sldLayoutId id="2147483970" r:id="rId11"/>
    <p:sldLayoutId id="2147483971" r:id="rId12"/>
    <p:sldLayoutId id="2147483972" r:id="rId13"/>
    <p:sldLayoutId id="2147483973" r:id="rId14"/>
    <p:sldLayoutId id="2147483974" r:id="rId15"/>
    <p:sldLayoutId id="214748397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figma.com/file/yME9dLoIPRBBAMXI68kzwW/Prot%C3%B3tipo?node-id=187%3A209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>
            <a:extLst>
              <a:ext uri="{FF2B5EF4-FFF2-40B4-BE49-F238E27FC236}">
                <a16:creationId xmlns:a16="http://schemas.microsoft.com/office/drawing/2014/main" id="{1F2B4773-3207-44CC-B7AC-892B70498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B8267CA-A7A5-4E11-9D92-4EAC3DD3E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83D61B5-C6B4-4A4B-85AD-FEE7A5491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23">
              <a:extLst>
                <a:ext uri="{FF2B5EF4-FFF2-40B4-BE49-F238E27FC236}">
                  <a16:creationId xmlns:a16="http://schemas.microsoft.com/office/drawing/2014/main" id="{A0B67FE4-688F-4497-8BFD-157613A69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5">
              <a:extLst>
                <a:ext uri="{FF2B5EF4-FFF2-40B4-BE49-F238E27FC236}">
                  <a16:creationId xmlns:a16="http://schemas.microsoft.com/office/drawing/2014/main" id="{3BF5BE1A-9BAC-4581-A82B-FD8FE3159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17">
              <a:extLst>
                <a:ext uri="{FF2B5EF4-FFF2-40B4-BE49-F238E27FC236}">
                  <a16:creationId xmlns:a16="http://schemas.microsoft.com/office/drawing/2014/main" id="{971E5644-6772-414A-8199-E30BFB02A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7">
              <a:extLst>
                <a:ext uri="{FF2B5EF4-FFF2-40B4-BE49-F238E27FC236}">
                  <a16:creationId xmlns:a16="http://schemas.microsoft.com/office/drawing/2014/main" id="{E8246D50-BB0C-408E-93FD-7B8D63A7F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AFBC5D22-68C1-44FB-8181-CB84ECAA8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9">
              <a:extLst>
                <a:ext uri="{FF2B5EF4-FFF2-40B4-BE49-F238E27FC236}">
                  <a16:creationId xmlns:a16="http://schemas.microsoft.com/office/drawing/2014/main" id="{FB6D0FCE-FBDB-4655-A1A7-640B1E86B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1">
              <a:extLst>
                <a:ext uri="{FF2B5EF4-FFF2-40B4-BE49-F238E27FC236}">
                  <a16:creationId xmlns:a16="http://schemas.microsoft.com/office/drawing/2014/main" id="{BC8157DF-FD90-4AD6-B803-3AC0ACD8E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3548B067-9D63-4D21-92EF-CBC9E6338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6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4" name="Isosceles Triangle 28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00308B-0D6C-3BD3-CE6E-77270DFCC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754" y="643467"/>
            <a:ext cx="4203045" cy="15773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pt-PT" sz="3300" spc="-60">
                <a:ln w="15875">
                  <a:solidFill>
                    <a:srgbClr val="FFFFFF"/>
                  </a:solidFill>
                </a:ln>
                <a:solidFill>
                  <a:schemeClr val="bg1"/>
                </a:solidFill>
              </a:rPr>
              <a:t>Análise</a:t>
            </a:r>
            <a:r>
              <a:rPr lang="en-US" sz="3300" spc="-60">
                <a:ln w="15875">
                  <a:solidFill>
                    <a:srgbClr val="FFFFFF"/>
                  </a:solidFill>
                </a:ln>
                <a:solidFill>
                  <a:schemeClr val="bg1"/>
                </a:solidFill>
              </a:rPr>
              <a:t> de Sistemas PetCare™</a:t>
            </a:r>
          </a:p>
          <a:p>
            <a:pPr algn="l"/>
            <a:endParaRPr lang="en-US" sz="3300" spc="-60">
              <a:ln w="15875">
                <a:solidFill>
                  <a:srgbClr val="FFFFFF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1BF48E-6D45-7BFC-EB27-64F2404DF5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754" y="2160590"/>
            <a:ext cx="3973943" cy="3440110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 algn="l">
              <a:buFont typeface="Wingdings 3" charset="2"/>
              <a:buChar char=""/>
            </a:pPr>
            <a:endParaRPr lang="en-US">
              <a:solidFill>
                <a:schemeClr val="bg1"/>
              </a:solidFill>
            </a:endParaRPr>
          </a:p>
          <a:p>
            <a:pPr marL="285750" indent="-182880" algn="l"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</a:rPr>
              <a:t>Rafael Amorim (98197)</a:t>
            </a:r>
          </a:p>
          <a:p>
            <a:pPr marL="285750" indent="-182880" algn="l"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</a:rPr>
              <a:t>Ricardo Antunes (98275)</a:t>
            </a:r>
          </a:p>
          <a:p>
            <a:pPr marL="285750" indent="-182880" algn="l"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</a:rPr>
              <a:t>Diogo Silva (104341)</a:t>
            </a:r>
          </a:p>
          <a:p>
            <a:pPr marL="285750" indent="-182880" algn="l"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</a:rPr>
              <a:t>Marco Almeida (103440)</a:t>
            </a:r>
          </a:p>
          <a:p>
            <a:pPr indent="-182880" algn="l">
              <a:buFont typeface="Wingdings 3" charset="2"/>
              <a:buChar char=""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95474D44-61F8-7388-E1A8-7E0D3EF30D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6096001" y="1976134"/>
            <a:ext cx="5143500" cy="2893217"/>
          </a:xfrm>
          <a:prstGeom prst="rect">
            <a:avLst/>
          </a:prstGeom>
        </p:spPr>
      </p:pic>
      <p:sp>
        <p:nvSpPr>
          <p:cNvPr id="45" name="Isosceles Triangle 30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057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41">
            <a:extLst>
              <a:ext uri="{FF2B5EF4-FFF2-40B4-BE49-F238E27FC236}">
                <a16:creationId xmlns:a16="http://schemas.microsoft.com/office/drawing/2014/main" id="{5EA39187-0197-4C1D-BE4A-06B353C7B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65" name="Straight Connector 42">
              <a:extLst>
                <a:ext uri="{FF2B5EF4-FFF2-40B4-BE49-F238E27FC236}">
                  <a16:creationId xmlns:a16="http://schemas.microsoft.com/office/drawing/2014/main" id="{9E0FD730-D6BC-440A-89CF-7AA0C22C2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1382DE6-64CB-4577-89E8-47941290A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23">
              <a:extLst>
                <a:ext uri="{FF2B5EF4-FFF2-40B4-BE49-F238E27FC236}">
                  <a16:creationId xmlns:a16="http://schemas.microsoft.com/office/drawing/2014/main" id="{3ABD17EF-A676-4770-A8C8-E83BA0230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5">
              <a:extLst>
                <a:ext uri="{FF2B5EF4-FFF2-40B4-BE49-F238E27FC236}">
                  <a16:creationId xmlns:a16="http://schemas.microsoft.com/office/drawing/2014/main" id="{380D4582-A9DE-4A6E-8537-EFC4F860C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D66B8CF3-0959-4E8D-8F3A-AF62F21D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27">
              <a:extLst>
                <a:ext uri="{FF2B5EF4-FFF2-40B4-BE49-F238E27FC236}">
                  <a16:creationId xmlns:a16="http://schemas.microsoft.com/office/drawing/2014/main" id="{97D4D559-2783-4E84-BB73-7F51D0235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Rectangle 28">
              <a:extLst>
                <a:ext uri="{FF2B5EF4-FFF2-40B4-BE49-F238E27FC236}">
                  <a16:creationId xmlns:a16="http://schemas.microsoft.com/office/drawing/2014/main" id="{8834FE36-E841-40B5-9465-1CFC99ED5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9">
              <a:extLst>
                <a:ext uri="{FF2B5EF4-FFF2-40B4-BE49-F238E27FC236}">
                  <a16:creationId xmlns:a16="http://schemas.microsoft.com/office/drawing/2014/main" id="{1A4197A1-AE79-4DC1-9E3A-845B40BA8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326F6688-CBD0-42EE-9B90-25100FE89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EF23F9BB-FC2E-48BA-8E63-A4436C28D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Picture 4" descr="Pessoa a ver telefone vazio">
            <a:extLst>
              <a:ext uri="{FF2B5EF4-FFF2-40B4-BE49-F238E27FC236}">
                <a16:creationId xmlns:a16="http://schemas.microsoft.com/office/drawing/2014/main" id="{28516C97-7A56-4665-E28A-3BFFE65BF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093" r="6500" b="-1"/>
          <a:stretch/>
        </p:blipFill>
        <p:spPr>
          <a:xfrm>
            <a:off x="20" y="10"/>
            <a:ext cx="5897982" cy="6857990"/>
          </a:xfrm>
          <a:custGeom>
            <a:avLst/>
            <a:gdLst/>
            <a:ahLst/>
            <a:cxnLst/>
            <a:rect l="l" t="t" r="r" b="b"/>
            <a:pathLst>
              <a:path w="5898002" h="6858000">
                <a:moveTo>
                  <a:pt x="0" y="0"/>
                </a:moveTo>
                <a:lnTo>
                  <a:pt x="5898002" y="0"/>
                </a:lnTo>
                <a:lnTo>
                  <a:pt x="48736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7" name="Isosceles Triangle 30">
            <a:extLst>
              <a:ext uri="{FF2B5EF4-FFF2-40B4-BE49-F238E27FC236}">
                <a16:creationId xmlns:a16="http://schemas.microsoft.com/office/drawing/2014/main" id="{2F9F6FEB-DD01-4F04-A465-6BB9A3560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1FECA0A-D91B-0BE0-EE99-1FEA857DDD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553" r="1" b="18212"/>
          <a:stretch/>
        </p:blipFill>
        <p:spPr>
          <a:xfrm>
            <a:off x="4869095" y="10"/>
            <a:ext cx="7312272" cy="6857990"/>
          </a:xfrm>
          <a:custGeom>
            <a:avLst/>
            <a:gdLst/>
            <a:ahLst/>
            <a:cxnLst/>
            <a:rect l="l" t="t" r="r" b="b"/>
            <a:pathLst>
              <a:path w="7312272" h="6858000">
                <a:moveTo>
                  <a:pt x="1024379" y="0"/>
                </a:moveTo>
                <a:lnTo>
                  <a:pt x="7312272" y="0"/>
                </a:lnTo>
                <a:lnTo>
                  <a:pt x="731227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9" name="Freeform 52">
            <a:extLst>
              <a:ext uri="{FF2B5EF4-FFF2-40B4-BE49-F238E27FC236}">
                <a16:creationId xmlns:a16="http://schemas.microsoft.com/office/drawing/2014/main" id="{3A459D44-E95C-4AB2-9D79-7C182560C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649" y="3576484"/>
            <a:ext cx="8522979" cy="3281517"/>
          </a:xfrm>
          <a:custGeom>
            <a:avLst/>
            <a:gdLst>
              <a:gd name="connsiteX0" fmla="*/ 8516100 w 8522979"/>
              <a:gd name="connsiteY0" fmla="*/ 0 h 3281517"/>
              <a:gd name="connsiteX1" fmla="*/ 8522979 w 8522979"/>
              <a:gd name="connsiteY1" fmla="*/ 3281517 h 3281517"/>
              <a:gd name="connsiteX2" fmla="*/ 650153 w 8522979"/>
              <a:gd name="connsiteY2" fmla="*/ 3281517 h 3281517"/>
              <a:gd name="connsiteX3" fmla="*/ 0 w 8522979"/>
              <a:gd name="connsiteY3" fmla="*/ 3003752 h 3281517"/>
              <a:gd name="connsiteX4" fmla="*/ 879142 w 8522979"/>
              <a:gd name="connsiteY4" fmla="*/ 690551 h 3281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22979" h="3281517">
                <a:moveTo>
                  <a:pt x="8516100" y="0"/>
                </a:moveTo>
                <a:lnTo>
                  <a:pt x="8522979" y="3281517"/>
                </a:lnTo>
                <a:lnTo>
                  <a:pt x="650153" y="3281517"/>
                </a:lnTo>
                <a:lnTo>
                  <a:pt x="0" y="3003752"/>
                </a:lnTo>
                <a:lnTo>
                  <a:pt x="879142" y="690551"/>
                </a:lnTo>
                <a:close/>
              </a:path>
            </a:pathLst>
          </a:custGeom>
          <a:solidFill>
            <a:srgbClr val="00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57">
            <a:extLst>
              <a:ext uri="{FF2B5EF4-FFF2-40B4-BE49-F238E27FC236}">
                <a16:creationId xmlns:a16="http://schemas.microsoft.com/office/drawing/2014/main" id="{2F37062B-29B9-48EA-B20D-914634A68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59">
            <a:extLst>
              <a:ext uri="{FF2B5EF4-FFF2-40B4-BE49-F238E27FC236}">
                <a16:creationId xmlns:a16="http://schemas.microsoft.com/office/drawing/2014/main" id="{678411DE-368F-4426-8868-B6EEB07F7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ectangle 23">
            <a:extLst>
              <a:ext uri="{FF2B5EF4-FFF2-40B4-BE49-F238E27FC236}">
                <a16:creationId xmlns:a16="http://schemas.microsoft.com/office/drawing/2014/main" id="{6D3E764F-DD76-4E74-8C36-7CEE8231EB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4" name="Rectangle 25">
            <a:extLst>
              <a:ext uri="{FF2B5EF4-FFF2-40B4-BE49-F238E27FC236}">
                <a16:creationId xmlns:a16="http://schemas.microsoft.com/office/drawing/2014/main" id="{087944EB-94D5-45B3-801D-DCE3F5264A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6" name="Isosceles Triangle 24">
            <a:extLst>
              <a:ext uri="{FF2B5EF4-FFF2-40B4-BE49-F238E27FC236}">
                <a16:creationId xmlns:a16="http://schemas.microsoft.com/office/drawing/2014/main" id="{E6C6DF53-20EC-4B92-9ADE-C0B7B4056B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E40C3-D087-D264-56CB-1A12293F3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2401" y="4267831"/>
            <a:ext cx="5181601" cy="132967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/>
              <a:t>Protótipo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09463-9DB8-25AD-6197-3592220D0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2401" y="5597506"/>
            <a:ext cx="5181601" cy="3909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sz="1600">
                <a:solidFill>
                  <a:srgbClr val="FFFFFF"/>
                </a:solidFill>
                <a:hlinkClick r:id="rId4"/>
              </a:rPr>
              <a:t>Link para o protótipo da aplicação</a:t>
            </a: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68" name="Rectangle 27">
            <a:extLst>
              <a:ext uri="{FF2B5EF4-FFF2-40B4-BE49-F238E27FC236}">
                <a16:creationId xmlns:a16="http://schemas.microsoft.com/office/drawing/2014/main" id="{5AA3CC08-5871-4D9C-8C6A-A90142CB0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Rectangle 28">
            <a:extLst>
              <a:ext uri="{FF2B5EF4-FFF2-40B4-BE49-F238E27FC236}">
                <a16:creationId xmlns:a16="http://schemas.microsoft.com/office/drawing/2014/main" id="{2872F700-90BF-4EFD-9F34-06E9EFB27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2" name="Rectangle 29">
            <a:extLst>
              <a:ext uri="{FF2B5EF4-FFF2-40B4-BE49-F238E27FC236}">
                <a16:creationId xmlns:a16="http://schemas.microsoft.com/office/drawing/2014/main" id="{F863767A-3540-4676-A852-0E8A7A2EE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4" name="Isosceles Triangle 29">
            <a:extLst>
              <a:ext uri="{FF2B5EF4-FFF2-40B4-BE49-F238E27FC236}">
                <a16:creationId xmlns:a16="http://schemas.microsoft.com/office/drawing/2014/main" id="{10D8237D-B0CE-41F6-B238-F6F84B855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3835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0308B-0D6C-3BD3-CE6E-77270DFCC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5877" y="579469"/>
            <a:ext cx="238859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pt-PT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Introdução</a:t>
            </a:r>
            <a:endParaRPr lang="pt-PT" sz="3600" kern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1BF48E-6D45-7BFC-EB27-64F2404DF5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801" y="2033992"/>
            <a:ext cx="9072345" cy="4106315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pt-PT" sz="2000"/>
              <a:t>A </a:t>
            </a:r>
            <a:r>
              <a:rPr lang="pt-PT" sz="2000" err="1"/>
              <a:t>PetCare</a:t>
            </a:r>
            <a:r>
              <a:rPr lang="pt-PT" sz="2000"/>
              <a:t>™ é uma empresa que criou uma aplicação mobile cujo objetivo é oferecer um conjunto de serviços a pessoas aderentes à app.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pt-PT" sz="2000"/>
              <a:t>Nesta apresentação iremos falar sobre os vários requisitos da nossa aplicação, alguns casos de utilização e um protótipo de exemplo. 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pt-PT" sz="2000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pt-PT" sz="2000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497707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Isosceles Triangle 61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Isosceles Triangle 65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7" name="Isosceles Triangle 66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382EBA-2108-D4D6-F6B0-49F13A0B8694}"/>
              </a:ext>
            </a:extLst>
          </p:cNvPr>
          <p:cNvSpPr txBox="1"/>
          <p:nvPr/>
        </p:nvSpPr>
        <p:spPr>
          <a:xfrm>
            <a:off x="1146795" y="1100083"/>
            <a:ext cx="10197494" cy="109945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Requisitos de usabilidade</a:t>
            </a:r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3" name="TextBox 1">
            <a:extLst>
              <a:ext uri="{FF2B5EF4-FFF2-40B4-BE49-F238E27FC236}">
                <a16:creationId xmlns:a16="http://schemas.microsoft.com/office/drawing/2014/main" id="{08A231DB-4B12-5B8C-04A7-8AE4C9B5A0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0884704"/>
              </p:ext>
            </p:extLst>
          </p:nvPr>
        </p:nvGraphicFramePr>
        <p:xfrm>
          <a:off x="1067968" y="1773371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8669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9EA7EA7-74F5-4EE2-8E3D-1A1030825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9" name="Straight Connector 10">
              <a:extLst>
                <a:ext uri="{FF2B5EF4-FFF2-40B4-BE49-F238E27FC236}">
                  <a16:creationId xmlns:a16="http://schemas.microsoft.com/office/drawing/2014/main" id="{A5CE79B5-7EE4-424D-AD14-5DEFB61B8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96C926F-F999-44BA-8D86-9EAB51D65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248745E7-0AF0-48F9-8E58-2673FC5F4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9715E81A-D2E0-4431-9370-4E4A9ECA7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EDB37A9-282D-4DDB-85AD-B2090A825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33D5933-7F91-4F5E-BC31-42FD0E2D8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7ADDF68-C9BE-46EA-83DE-2C07DD839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10D67396-BABD-48A8-A892-CCB5095FA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626DA82A-72C2-4DF6-9CF0-0D1F6B96B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EE6DC63-4380-4BE0-A68A-8F01162BD1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01ABA5-3A5C-9663-9FEF-817DA4C25EA8}"/>
              </a:ext>
            </a:extLst>
          </p:cNvPr>
          <p:cNvSpPr txBox="1"/>
          <p:nvPr/>
        </p:nvSpPr>
        <p:spPr>
          <a:xfrm>
            <a:off x="1307226" y="1082566"/>
            <a:ext cx="8596668" cy="13208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Requisitos de segurança</a:t>
            </a: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TextBox 1">
            <a:extLst>
              <a:ext uri="{FF2B5EF4-FFF2-40B4-BE49-F238E27FC236}">
                <a16:creationId xmlns:a16="http://schemas.microsoft.com/office/drawing/2014/main" id="{7E59028C-5B18-6FBD-888E-A6767AD8E886}"/>
              </a:ext>
            </a:extLst>
          </p:cNvPr>
          <p:cNvSpPr txBox="1"/>
          <p:nvPr/>
        </p:nvSpPr>
        <p:spPr>
          <a:xfrm>
            <a:off x="974914" y="2832942"/>
            <a:ext cx="10243932" cy="184130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Garantir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 a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privacidade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e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segurança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dos dados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pessoais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do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utilizador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 e do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seu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animal.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Garantir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que o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sistema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pagamento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eletrónico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é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seguro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Garantir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que a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encomenda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seja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entregue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de forma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segura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 (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por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ex. intacta).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Garantir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reembolso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ao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cliente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 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caso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verifique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os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requisitos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necessários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. 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35417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13F7CF-AD66-5F7F-1C8A-427970C9AE2D}"/>
              </a:ext>
            </a:extLst>
          </p:cNvPr>
          <p:cNvSpPr txBox="1"/>
          <p:nvPr/>
        </p:nvSpPr>
        <p:spPr>
          <a:xfrm>
            <a:off x="1286933" y="1100083"/>
            <a:ext cx="10197494" cy="109945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Requisitos de desempenho</a:t>
            </a:r>
          </a:p>
          <a:p>
            <a:pPr defTabSz="457200">
              <a:spcBef>
                <a:spcPct val="0"/>
              </a:spcBef>
              <a:spcAft>
                <a:spcPts val="600"/>
              </a:spcAft>
            </a:pPr>
            <a:endParaRPr lang="en-US" sz="360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TextBox 1">
            <a:extLst>
              <a:ext uri="{FF2B5EF4-FFF2-40B4-BE49-F238E27FC236}">
                <a16:creationId xmlns:a16="http://schemas.microsoft.com/office/drawing/2014/main" id="{3D9AE97D-9F85-E39F-5F4D-094C91CDCF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42815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77940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59028C-5B18-6FBD-888E-A6767AD8E886}"/>
              </a:ext>
            </a:extLst>
          </p:cNvPr>
          <p:cNvSpPr txBox="1"/>
          <p:nvPr/>
        </p:nvSpPr>
        <p:spPr>
          <a:xfrm>
            <a:off x="159099" y="2823006"/>
            <a:ext cx="9030601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Interligação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de um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sistema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 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seguro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pagamento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eletrónico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Interligação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com um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sistema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entregas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Comunicação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contínua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entre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fornecedores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de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serviços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ou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produtos</a:t>
            </a:r>
            <a:endParaRPr lang="en-US" sz="200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Integração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 com 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sistema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 de 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gestão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 de 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inventário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 das 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lojas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 de 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veterinários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Base de dados para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armazenar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os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dados do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utilizador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, do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seu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 animal e dos </a:t>
            </a:r>
            <a:r>
              <a:rPr lang="en-US" sz="200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fornecedores</a:t>
            </a: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Segoe U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912C71-AAAC-3364-5F22-4A9187941C08}"/>
              </a:ext>
            </a:extLst>
          </p:cNvPr>
          <p:cNvSpPr txBox="1"/>
          <p:nvPr/>
        </p:nvSpPr>
        <p:spPr>
          <a:xfrm>
            <a:off x="-1649" y="1430514"/>
            <a:ext cx="993737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Requisitos</a:t>
            </a:r>
            <a:r>
              <a:rPr lang="en-GB" sz="36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 de interface com </a:t>
            </a:r>
            <a:r>
              <a:rPr lang="en-GB" sz="360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sistemas</a:t>
            </a:r>
            <a:r>
              <a:rPr lang="en-GB" sz="36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 </a:t>
            </a:r>
            <a:r>
              <a:rPr lang="en-GB" sz="360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externos</a:t>
            </a:r>
            <a:endParaRPr lang="en-US" sz="3600" err="1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592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las são as mais velhas do País - Portugal - Correio da Manhã">
            <a:extLst>
              <a:ext uri="{FF2B5EF4-FFF2-40B4-BE49-F238E27FC236}">
                <a16:creationId xmlns:a16="http://schemas.microsoft.com/office/drawing/2014/main" id="{105CCD78-5E3B-628F-8573-4BCC635FD6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96" b="-625"/>
          <a:stretch/>
        </p:blipFill>
        <p:spPr bwMode="auto">
          <a:xfrm>
            <a:off x="827572" y="1426280"/>
            <a:ext cx="2185954" cy="192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Dr. Johnny Sins (@Dr__Sins) / Twitter">
            <a:extLst>
              <a:ext uri="{FF2B5EF4-FFF2-40B4-BE49-F238E27FC236}">
                <a16:creationId xmlns:a16="http://schemas.microsoft.com/office/drawing/2014/main" id="{56CDDE06-F7B8-F03C-2353-EC7E79987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710" y="1428049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CaixaDeTexto 64">
            <a:extLst>
              <a:ext uri="{FF2B5EF4-FFF2-40B4-BE49-F238E27FC236}">
                <a16:creationId xmlns:a16="http://schemas.microsoft.com/office/drawing/2014/main" id="{2940FCBA-2F01-C587-F86C-1646A306D4C3}"/>
              </a:ext>
            </a:extLst>
          </p:cNvPr>
          <p:cNvSpPr txBox="1"/>
          <p:nvPr/>
        </p:nvSpPr>
        <p:spPr>
          <a:xfrm>
            <a:off x="4161720" y="4030830"/>
            <a:ext cx="1757521" cy="380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/>
              <a:t>31, Veterinário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D4A2E52E-928D-C412-2553-88F7069AABC1}"/>
              </a:ext>
            </a:extLst>
          </p:cNvPr>
          <p:cNvSpPr txBox="1"/>
          <p:nvPr/>
        </p:nvSpPr>
        <p:spPr>
          <a:xfrm>
            <a:off x="3658162" y="4530556"/>
            <a:ext cx="2636430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/>
              <a:t>Dono de uma clínica;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/>
              <a:t>Tem poucos clientes;</a:t>
            </a:r>
            <a:endParaRPr lang="pt-PT">
              <a:cs typeface="Segoe U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/>
              <a:t>Tem dificuldade em anunciar os seus serviços de forma a criar mais clientes;</a:t>
            </a:r>
            <a:endParaRPr lang="pt-PT">
              <a:cs typeface="Segoe UI"/>
            </a:endParaRPr>
          </a:p>
        </p:txBody>
      </p:sp>
      <p:sp>
        <p:nvSpPr>
          <p:cNvPr id="2" name="CaixaDeTexto 4">
            <a:extLst>
              <a:ext uri="{FF2B5EF4-FFF2-40B4-BE49-F238E27FC236}">
                <a16:creationId xmlns:a16="http://schemas.microsoft.com/office/drawing/2014/main" id="{A4C3BB9F-D03A-B738-84BA-5909C85E9B8D}"/>
              </a:ext>
            </a:extLst>
          </p:cNvPr>
          <p:cNvSpPr txBox="1"/>
          <p:nvPr/>
        </p:nvSpPr>
        <p:spPr>
          <a:xfrm>
            <a:off x="939630" y="4037077"/>
            <a:ext cx="180521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pt-PT"/>
              <a:t>76, Reformada</a:t>
            </a:r>
          </a:p>
        </p:txBody>
      </p:sp>
      <p:sp>
        <p:nvSpPr>
          <p:cNvPr id="3" name="CaixaDeTexto 3">
            <a:extLst>
              <a:ext uri="{FF2B5EF4-FFF2-40B4-BE49-F238E27FC236}">
                <a16:creationId xmlns:a16="http://schemas.microsoft.com/office/drawing/2014/main" id="{F29CDBFF-2B1B-3259-DFC9-8FA01646A7A0}"/>
              </a:ext>
            </a:extLst>
          </p:cNvPr>
          <p:cNvSpPr txBox="1"/>
          <p:nvPr/>
        </p:nvSpPr>
        <p:spPr>
          <a:xfrm>
            <a:off x="827571" y="4519974"/>
            <a:ext cx="2186219" cy="20344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/>
              <a:t>Tem um gato;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/>
              <a:t>Vive sozinha;</a:t>
            </a:r>
            <a:endParaRPr lang="pt-PT">
              <a:cs typeface="Segoe U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>
                <a:cs typeface="Segoe UI"/>
              </a:rPr>
              <a:t>Défice motor;</a:t>
            </a:r>
            <a:endParaRPr lang="pt-PT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/>
              <a:t>Tem dificuldade em deslocar-se para cuidar do seu animal.</a:t>
            </a:r>
            <a:endParaRPr lang="pt-PT">
              <a:cs typeface="Segoe UI"/>
            </a:endParaRPr>
          </a:p>
        </p:txBody>
      </p:sp>
      <p:pic>
        <p:nvPicPr>
          <p:cNvPr id="7" name="Imagem 2" descr="Uma imagem com carro, exterior, pessoa, homem&#10;&#10;Descrição gerada automaticamente">
            <a:extLst>
              <a:ext uri="{FF2B5EF4-FFF2-40B4-BE49-F238E27FC236}">
                <a16:creationId xmlns:a16="http://schemas.microsoft.com/office/drawing/2014/main" id="{B4478139-E861-EF6E-6C5C-DC745F021F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497" y="1429228"/>
            <a:ext cx="1569767" cy="1800000"/>
          </a:xfrm>
          <a:prstGeom prst="rect">
            <a:avLst/>
          </a:prstGeom>
        </p:spPr>
      </p:pic>
      <p:sp>
        <p:nvSpPr>
          <p:cNvPr id="9" name="CaixaDeTexto 17">
            <a:extLst>
              <a:ext uri="{FF2B5EF4-FFF2-40B4-BE49-F238E27FC236}">
                <a16:creationId xmlns:a16="http://schemas.microsoft.com/office/drawing/2014/main" id="{0A295D1E-98E7-8C39-C9A5-5E3E36DCC4E3}"/>
              </a:ext>
            </a:extLst>
          </p:cNvPr>
          <p:cNvSpPr txBox="1"/>
          <p:nvPr/>
        </p:nvSpPr>
        <p:spPr>
          <a:xfrm>
            <a:off x="6551805" y="4531179"/>
            <a:ext cx="2721096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/>
              <a:t>Tem uma empresa de entregas;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/>
              <a:t>Quer expandir os seus serviços para o máximo de áreas possível;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/>
          </a:p>
        </p:txBody>
      </p:sp>
      <p:sp>
        <p:nvSpPr>
          <p:cNvPr id="10" name="CaixaDeTexto 16">
            <a:extLst>
              <a:ext uri="{FF2B5EF4-FFF2-40B4-BE49-F238E27FC236}">
                <a16:creationId xmlns:a16="http://schemas.microsoft.com/office/drawing/2014/main" id="{1D22FCE3-A844-9F72-F4F2-1BC944B2E129}"/>
              </a:ext>
            </a:extLst>
          </p:cNvPr>
          <p:cNvSpPr txBox="1"/>
          <p:nvPr/>
        </p:nvSpPr>
        <p:spPr>
          <a:xfrm>
            <a:off x="7317902" y="4034959"/>
            <a:ext cx="1202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/>
              <a:t>28, CEO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B50B4C-D3D6-854D-9883-9AAE379C895A}"/>
              </a:ext>
            </a:extLst>
          </p:cNvPr>
          <p:cNvSpPr txBox="1"/>
          <p:nvPr/>
        </p:nvSpPr>
        <p:spPr>
          <a:xfrm>
            <a:off x="824752" y="443753"/>
            <a:ext cx="219411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36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Personas</a:t>
            </a:r>
            <a:endParaRPr lang="en-US" sz="360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0CDE0C-A4FA-2EB4-F74C-A85E1ABF0511}"/>
              </a:ext>
            </a:extLst>
          </p:cNvPr>
          <p:cNvSpPr txBox="1"/>
          <p:nvPr/>
        </p:nvSpPr>
        <p:spPr>
          <a:xfrm>
            <a:off x="4164696" y="3354334"/>
            <a:ext cx="1706951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/>
              <a:t>João Santos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894E92-2F85-6B43-CAA2-E8CA69EE0118}"/>
              </a:ext>
            </a:extLst>
          </p:cNvPr>
          <p:cNvSpPr txBox="1"/>
          <p:nvPr/>
        </p:nvSpPr>
        <p:spPr>
          <a:xfrm>
            <a:off x="6867673" y="3354334"/>
            <a:ext cx="2238935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200" err="1"/>
              <a:t>Bernácio</a:t>
            </a:r>
            <a:r>
              <a:rPr lang="en-GB" sz="2200"/>
              <a:t> Jasmin</a:t>
            </a:r>
            <a:endParaRPr lang="en-US" sz="220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88DE8C-131B-472B-4921-114C2FAAAABC}"/>
              </a:ext>
            </a:extLst>
          </p:cNvPr>
          <p:cNvSpPr txBox="1"/>
          <p:nvPr/>
        </p:nvSpPr>
        <p:spPr>
          <a:xfrm>
            <a:off x="1029407" y="3424518"/>
            <a:ext cx="2149288" cy="4332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/>
              <a:t>Teresa Rosário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217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24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7" name="Rectangle 36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87B60F-C2C5-AB50-2093-81ADF0D3F9AF}"/>
              </a:ext>
            </a:extLst>
          </p:cNvPr>
          <p:cNvSpPr txBox="1"/>
          <p:nvPr/>
        </p:nvSpPr>
        <p:spPr>
          <a:xfrm>
            <a:off x="745512" y="539416"/>
            <a:ext cx="2226573" cy="61819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Cenário 1</a:t>
            </a:r>
          </a:p>
        </p:txBody>
      </p:sp>
      <p:sp>
        <p:nvSpPr>
          <p:cNvPr id="48" name="Isosceles Triangle 38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Isosceles Triangle 40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TextBox 3">
            <a:extLst>
              <a:ext uri="{FF2B5EF4-FFF2-40B4-BE49-F238E27FC236}">
                <a16:creationId xmlns:a16="http://schemas.microsoft.com/office/drawing/2014/main" id="{4ECB39B9-B71B-DD20-1054-56AF32E095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2459430"/>
              </p:ext>
            </p:extLst>
          </p:nvPr>
        </p:nvGraphicFramePr>
        <p:xfrm>
          <a:off x="749051" y="1522720"/>
          <a:ext cx="10749926" cy="4889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0837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 165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0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1" name="Isosceles Triangle 170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2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3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4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5" name="Isosceles Triangle 174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6" name="Isosceles Triangle 175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96" name="Picture 70">
            <a:extLst>
              <a:ext uri="{FF2B5EF4-FFF2-40B4-BE49-F238E27FC236}">
                <a16:creationId xmlns:a16="http://schemas.microsoft.com/office/drawing/2014/main" id="{31B13D26-4A5E-3CB2-EC58-4B69FD5823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b="20719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78" name="Isosceles Triangle 177">
            <a:extLst>
              <a:ext uri="{FF2B5EF4-FFF2-40B4-BE49-F238E27FC236}">
                <a16:creationId xmlns:a16="http://schemas.microsoft.com/office/drawing/2014/main" id="{BBFBD429-C7AA-4D85-BEBF-26ECE2DBA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0" name="Parallelogram 179">
            <a:extLst>
              <a:ext uri="{FF2B5EF4-FFF2-40B4-BE49-F238E27FC236}">
                <a16:creationId xmlns:a16="http://schemas.microsoft.com/office/drawing/2014/main" id="{7A9CEEF0-7547-4FA2-93BD-0B8C799DD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24188" y="0"/>
            <a:ext cx="93726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8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AA02E860-D290-48CF-9C38-BC8EB8854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CBF60179-3A15-468E-86D0-1C2FFD504B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6" name="Rectangle 23">
            <a:extLst>
              <a:ext uri="{FF2B5EF4-FFF2-40B4-BE49-F238E27FC236}">
                <a16:creationId xmlns:a16="http://schemas.microsoft.com/office/drawing/2014/main" id="{87ED294B-4D40-44B4-86E7-F23C04688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EDD49791-157A-E312-908C-83C9FDE6B94D}"/>
              </a:ext>
            </a:extLst>
          </p:cNvPr>
          <p:cNvSpPr txBox="1"/>
          <p:nvPr/>
        </p:nvSpPr>
        <p:spPr>
          <a:xfrm>
            <a:off x="479994" y="548262"/>
            <a:ext cx="2285750" cy="71568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pt-PT" sz="3600" b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Cenário 2</a:t>
            </a:r>
          </a:p>
        </p:txBody>
      </p:sp>
      <p:sp>
        <p:nvSpPr>
          <p:cNvPr id="188" name="Rectangle 25">
            <a:extLst>
              <a:ext uri="{FF2B5EF4-FFF2-40B4-BE49-F238E27FC236}">
                <a16:creationId xmlns:a16="http://schemas.microsoft.com/office/drawing/2014/main" id="{55D78701-1D8D-45A3-9B44-A94C334622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0" name="Isosceles Triangle 189">
            <a:extLst>
              <a:ext uri="{FF2B5EF4-FFF2-40B4-BE49-F238E27FC236}">
                <a16:creationId xmlns:a16="http://schemas.microsoft.com/office/drawing/2014/main" id="{B8C595DB-254F-4E8B-9C0D-648B3FF1B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2" name="Rectangle 27">
            <a:extLst>
              <a:ext uri="{FF2B5EF4-FFF2-40B4-BE49-F238E27FC236}">
                <a16:creationId xmlns:a16="http://schemas.microsoft.com/office/drawing/2014/main" id="{2E000235-D5DF-4D2F-AECA-3814821B5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4" name="Rectangle 28">
            <a:extLst>
              <a:ext uri="{FF2B5EF4-FFF2-40B4-BE49-F238E27FC236}">
                <a16:creationId xmlns:a16="http://schemas.microsoft.com/office/drawing/2014/main" id="{D7CE0E87-2C2C-4907-BBE3-D24D86C42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6" name="Rectangle 29">
            <a:extLst>
              <a:ext uri="{FF2B5EF4-FFF2-40B4-BE49-F238E27FC236}">
                <a16:creationId xmlns:a16="http://schemas.microsoft.com/office/drawing/2014/main" id="{8FF0BC47-4F6D-4430-8C11-E1566CBF6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8" name="Isosceles Triangle 197">
            <a:extLst>
              <a:ext uri="{FF2B5EF4-FFF2-40B4-BE49-F238E27FC236}">
                <a16:creationId xmlns:a16="http://schemas.microsoft.com/office/drawing/2014/main" id="{5B73C5C4-3778-4E76-9467-8B46C9F91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69" name="TextBox 2">
            <a:extLst>
              <a:ext uri="{FF2B5EF4-FFF2-40B4-BE49-F238E27FC236}">
                <a16:creationId xmlns:a16="http://schemas.microsoft.com/office/drawing/2014/main" id="{BF4681FB-4759-076D-A9BE-23397C7064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0964713"/>
              </p:ext>
            </p:extLst>
          </p:nvPr>
        </p:nvGraphicFramePr>
        <p:xfrm>
          <a:off x="645724" y="870324"/>
          <a:ext cx="10622925" cy="65605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6980170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Facet</vt:lpstr>
      <vt:lpstr>Análise de Sistemas PetCare™ </vt:lpstr>
      <vt:lpstr>Introdução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Protótipo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2022-05-22T14:28:09Z</dcterms:created>
  <dcterms:modified xsi:type="dcterms:W3CDTF">2022-05-25T01:15:25Z</dcterms:modified>
</cp:coreProperties>
</file>

<file path=docProps/thumbnail.jpeg>
</file>